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sldIdLst>
    <p:sldId id="283" r:id="rId2"/>
    <p:sldId id="908" r:id="rId3"/>
    <p:sldId id="890" r:id="rId4"/>
    <p:sldId id="90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33"/>
    <p:restoredTop sz="94599"/>
  </p:normalViewPr>
  <p:slideViewPr>
    <p:cSldViewPr snapToGrid="0" snapToObjects="1">
      <p:cViewPr varScale="1">
        <p:scale>
          <a:sx n="80" d="100"/>
          <a:sy n="80" d="100"/>
        </p:scale>
        <p:origin x="392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CDA90B-AA29-5A42-9BDC-C5B0613DA3C7}" type="doc">
      <dgm:prSet loTypeId="urn:microsoft.com/office/officeart/2005/8/layout/arrow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75BBB9-F56B-2C4E-969A-B552F80A24A8}">
      <dgm:prSet phldrT="[Text]" custT="1"/>
      <dgm:spPr/>
      <dgm:t>
        <a:bodyPr/>
        <a:lstStyle/>
        <a:p>
          <a:r>
            <a:rPr lang="en-US" sz="1800" dirty="0"/>
            <a:t>ANU repository</a:t>
          </a:r>
        </a:p>
      </dgm:t>
    </dgm:pt>
    <dgm:pt modelId="{6D46AB3E-A9D0-1743-A7FB-B9CE1B543CA7}" type="parTrans" cxnId="{E6B776C3-97F6-2844-8DD3-82AE19F61DFB}">
      <dgm:prSet/>
      <dgm:spPr/>
      <dgm:t>
        <a:bodyPr/>
        <a:lstStyle/>
        <a:p>
          <a:endParaRPr lang="en-US"/>
        </a:p>
      </dgm:t>
    </dgm:pt>
    <dgm:pt modelId="{BFC29627-0202-FE45-9D4C-8F08FBF48A4E}" type="sibTrans" cxnId="{E6B776C3-97F6-2844-8DD3-82AE19F61DFB}">
      <dgm:prSet/>
      <dgm:spPr/>
      <dgm:t>
        <a:bodyPr/>
        <a:lstStyle/>
        <a:p>
          <a:endParaRPr lang="en-US"/>
        </a:p>
      </dgm:t>
    </dgm:pt>
    <dgm:pt modelId="{DB4CEB0A-37D7-AE4C-8230-1FCE8DD448CB}">
      <dgm:prSet phldrT="[Text]" phldr="1"/>
      <dgm:spPr/>
      <dgm:t>
        <a:bodyPr/>
        <a:lstStyle/>
        <a:p>
          <a:endParaRPr lang="en-US"/>
        </a:p>
      </dgm:t>
    </dgm:pt>
    <dgm:pt modelId="{C8052678-BA33-B44D-B214-86F4C6E01C97}" type="parTrans" cxnId="{5B0F0E04-7568-E24C-A5E3-BAFECAD6B2FE}">
      <dgm:prSet/>
      <dgm:spPr/>
      <dgm:t>
        <a:bodyPr/>
        <a:lstStyle/>
        <a:p>
          <a:endParaRPr lang="en-US"/>
        </a:p>
      </dgm:t>
    </dgm:pt>
    <dgm:pt modelId="{4AC7AB83-C13F-014F-9A05-1C5F59BAFDC3}" type="sibTrans" cxnId="{5B0F0E04-7568-E24C-A5E3-BAFECAD6B2FE}">
      <dgm:prSet/>
      <dgm:spPr/>
      <dgm:t>
        <a:bodyPr/>
        <a:lstStyle/>
        <a:p>
          <a:endParaRPr lang="en-US"/>
        </a:p>
      </dgm:t>
    </dgm:pt>
    <dgm:pt modelId="{0213901A-EAB1-7F4E-BF3F-C9DAD2CAD622}">
      <dgm:prSet phldrT="[Text]" phldr="1"/>
      <dgm:spPr/>
      <dgm:t>
        <a:bodyPr/>
        <a:lstStyle/>
        <a:p>
          <a:endParaRPr lang="en-US" dirty="0"/>
        </a:p>
      </dgm:t>
    </dgm:pt>
    <dgm:pt modelId="{60B8CB27-BD46-3747-AF0F-23B8BC2AAEE1}" type="parTrans" cxnId="{35C7D304-80D6-F34C-A380-5AC549C4BE17}">
      <dgm:prSet/>
      <dgm:spPr/>
      <dgm:t>
        <a:bodyPr/>
        <a:lstStyle/>
        <a:p>
          <a:endParaRPr lang="en-US"/>
        </a:p>
      </dgm:t>
    </dgm:pt>
    <dgm:pt modelId="{2B2933DF-426B-7049-940A-5A560388FD01}" type="sibTrans" cxnId="{35C7D304-80D6-F34C-A380-5AC549C4BE17}">
      <dgm:prSet/>
      <dgm:spPr/>
      <dgm:t>
        <a:bodyPr/>
        <a:lstStyle/>
        <a:p>
          <a:endParaRPr lang="en-US"/>
        </a:p>
      </dgm:t>
    </dgm:pt>
    <dgm:pt modelId="{6823B349-39C8-0142-9126-3D83A9429BAD}">
      <dgm:prSet phldrT="[Text]" custT="1"/>
      <dgm:spPr/>
      <dgm:t>
        <a:bodyPr/>
        <a:lstStyle/>
        <a:p>
          <a:r>
            <a:rPr lang="en-US" sz="1800" dirty="0"/>
            <a:t>NZ </a:t>
          </a:r>
          <a:r>
            <a:rPr lang="en-US" sz="1800" dirty="0" err="1"/>
            <a:t>unis</a:t>
          </a:r>
          <a:r>
            <a:rPr lang="en-US" sz="1800" dirty="0"/>
            <a:t> adopt repositories</a:t>
          </a:r>
        </a:p>
      </dgm:t>
    </dgm:pt>
    <dgm:pt modelId="{5077FC1C-1B0D-1F45-A9FA-6EE910440592}" type="parTrans" cxnId="{A7592723-15D1-EF4E-8B7F-67253776B733}">
      <dgm:prSet/>
      <dgm:spPr/>
      <dgm:t>
        <a:bodyPr/>
        <a:lstStyle/>
        <a:p>
          <a:endParaRPr lang="en-US"/>
        </a:p>
      </dgm:t>
    </dgm:pt>
    <dgm:pt modelId="{1FA0456F-CDCB-C846-AA55-AA8ECEEF4CE8}" type="sibTrans" cxnId="{A7592723-15D1-EF4E-8B7F-67253776B733}">
      <dgm:prSet/>
      <dgm:spPr/>
      <dgm:t>
        <a:bodyPr/>
        <a:lstStyle/>
        <a:p>
          <a:endParaRPr lang="en-US"/>
        </a:p>
      </dgm:t>
    </dgm:pt>
    <dgm:pt modelId="{7BFEFAA1-5CD2-BB45-85E1-25F028A2451B}">
      <dgm:prSet phldrT="[Text]" custT="1"/>
      <dgm:spPr/>
      <dgm:t>
        <a:bodyPr/>
        <a:lstStyle/>
        <a:p>
          <a:r>
            <a:rPr lang="en-US" sz="1800" dirty="0"/>
            <a:t>ARC &amp; NHMRC  OA Policies</a:t>
          </a:r>
        </a:p>
      </dgm:t>
    </dgm:pt>
    <dgm:pt modelId="{6D56BDA4-6560-2B48-B44F-BC8A700BDB12}" type="parTrans" cxnId="{256CCCB6-CD71-684D-BE2F-CC039819A610}">
      <dgm:prSet/>
      <dgm:spPr/>
      <dgm:t>
        <a:bodyPr/>
        <a:lstStyle/>
        <a:p>
          <a:endParaRPr lang="en-US"/>
        </a:p>
      </dgm:t>
    </dgm:pt>
    <dgm:pt modelId="{86B2FC4E-9AC3-A940-947D-1D46D2FF25B1}" type="sibTrans" cxnId="{256CCCB6-CD71-684D-BE2F-CC039819A610}">
      <dgm:prSet/>
      <dgm:spPr/>
      <dgm:t>
        <a:bodyPr/>
        <a:lstStyle/>
        <a:p>
          <a:endParaRPr lang="en-US"/>
        </a:p>
      </dgm:t>
    </dgm:pt>
    <dgm:pt modelId="{4491EE46-9EFD-C946-876C-9CF6A4478E78}">
      <dgm:prSet phldrT="[Text]" custT="1"/>
      <dgm:spPr/>
      <dgm:t>
        <a:bodyPr/>
        <a:lstStyle/>
        <a:p>
          <a:r>
            <a:rPr lang="en-US" sz="1800" dirty="0"/>
            <a:t>Revisions to ARC &amp; NHMRC policies</a:t>
          </a:r>
        </a:p>
      </dgm:t>
    </dgm:pt>
    <dgm:pt modelId="{8AA14865-8BDE-9243-A435-5909CF6431EF}" type="parTrans" cxnId="{288FBC59-A244-CF49-B33A-1FE144252182}">
      <dgm:prSet/>
      <dgm:spPr/>
      <dgm:t>
        <a:bodyPr/>
        <a:lstStyle/>
        <a:p>
          <a:endParaRPr lang="en-US"/>
        </a:p>
      </dgm:t>
    </dgm:pt>
    <dgm:pt modelId="{9E79DFAC-7610-AE46-ABBE-50EADE7ADBD5}" type="sibTrans" cxnId="{288FBC59-A244-CF49-B33A-1FE144252182}">
      <dgm:prSet/>
      <dgm:spPr/>
      <dgm:t>
        <a:bodyPr/>
        <a:lstStyle/>
        <a:p>
          <a:endParaRPr lang="en-US"/>
        </a:p>
      </dgm:t>
    </dgm:pt>
    <dgm:pt modelId="{8FBA0F7F-7CF5-4D42-ADA6-D367EEFCDA96}">
      <dgm:prSet phldrT="[Text]"/>
      <dgm:spPr/>
      <dgm:t>
        <a:bodyPr/>
        <a:lstStyle/>
        <a:p>
          <a:endParaRPr lang="en-US"/>
        </a:p>
      </dgm:t>
    </dgm:pt>
    <dgm:pt modelId="{76447EEC-F0E0-D445-90EE-5A25FEE77FF6}" type="parTrans" cxnId="{B970A94A-1FB1-4545-B0F2-E6C0BFB1EA3F}">
      <dgm:prSet/>
      <dgm:spPr/>
      <dgm:t>
        <a:bodyPr/>
        <a:lstStyle/>
        <a:p>
          <a:endParaRPr lang="en-US"/>
        </a:p>
      </dgm:t>
    </dgm:pt>
    <dgm:pt modelId="{5C41D629-A82A-764B-93ED-67990F8EB867}" type="sibTrans" cxnId="{B970A94A-1FB1-4545-B0F2-E6C0BFB1EA3F}">
      <dgm:prSet/>
      <dgm:spPr/>
      <dgm:t>
        <a:bodyPr/>
        <a:lstStyle/>
        <a:p>
          <a:endParaRPr lang="en-US"/>
        </a:p>
      </dgm:t>
    </dgm:pt>
    <dgm:pt modelId="{17A851EF-903A-DF48-A9A7-E6144D7EE322}">
      <dgm:prSet phldrT="[Text]"/>
      <dgm:spPr/>
      <dgm:t>
        <a:bodyPr/>
        <a:lstStyle/>
        <a:p>
          <a:endParaRPr lang="en-US"/>
        </a:p>
      </dgm:t>
    </dgm:pt>
    <dgm:pt modelId="{79168FB7-9DA5-494A-8BDB-4ADFB3AE149B}" type="parTrans" cxnId="{2BB6E902-52AC-274B-A865-C16ABB9CFA9F}">
      <dgm:prSet/>
      <dgm:spPr/>
      <dgm:t>
        <a:bodyPr/>
        <a:lstStyle/>
        <a:p>
          <a:endParaRPr lang="en-US"/>
        </a:p>
      </dgm:t>
    </dgm:pt>
    <dgm:pt modelId="{7CC5BBF1-6214-F146-832E-A0AD91DCD408}" type="sibTrans" cxnId="{2BB6E902-52AC-274B-A865-C16ABB9CFA9F}">
      <dgm:prSet/>
      <dgm:spPr/>
      <dgm:t>
        <a:bodyPr/>
        <a:lstStyle/>
        <a:p>
          <a:endParaRPr lang="en-US"/>
        </a:p>
      </dgm:t>
    </dgm:pt>
    <dgm:pt modelId="{6D1A6273-2DAD-B546-AA66-4A348D2CEDD4}">
      <dgm:prSet phldrT="[Text]"/>
      <dgm:spPr/>
      <dgm:t>
        <a:bodyPr/>
        <a:lstStyle/>
        <a:p>
          <a:endParaRPr lang="en-US"/>
        </a:p>
      </dgm:t>
    </dgm:pt>
    <dgm:pt modelId="{61F93617-C279-484D-8C5E-E4A5FF3D5D97}" type="parTrans" cxnId="{2BC97227-426A-8143-9A47-788636610998}">
      <dgm:prSet/>
      <dgm:spPr/>
      <dgm:t>
        <a:bodyPr/>
        <a:lstStyle/>
        <a:p>
          <a:endParaRPr lang="en-US"/>
        </a:p>
      </dgm:t>
    </dgm:pt>
    <dgm:pt modelId="{E4F0FA73-A3B5-9342-80DE-CF5EAF347244}" type="sibTrans" cxnId="{2BC97227-426A-8143-9A47-788636610998}">
      <dgm:prSet/>
      <dgm:spPr/>
      <dgm:t>
        <a:bodyPr/>
        <a:lstStyle/>
        <a:p>
          <a:endParaRPr lang="en-US"/>
        </a:p>
      </dgm:t>
    </dgm:pt>
    <dgm:pt modelId="{306D5214-9C49-9B47-965B-00237130D950}">
      <dgm:prSet phldrT="[Text]" custT="1"/>
      <dgm:spPr/>
      <dgm:t>
        <a:bodyPr/>
        <a:lstStyle/>
        <a:p>
          <a:r>
            <a:rPr lang="en-US" sz="1800" dirty="0"/>
            <a:t>F.A.I.R. statement</a:t>
          </a:r>
        </a:p>
      </dgm:t>
    </dgm:pt>
    <dgm:pt modelId="{62E7CA8D-0B8F-294E-8F5E-332D13F7FFF3}" type="parTrans" cxnId="{6C28656B-8449-5142-957B-6CA47CCC88F7}">
      <dgm:prSet/>
      <dgm:spPr/>
      <dgm:t>
        <a:bodyPr/>
        <a:lstStyle/>
        <a:p>
          <a:endParaRPr lang="en-US"/>
        </a:p>
      </dgm:t>
    </dgm:pt>
    <dgm:pt modelId="{68FA6780-75F8-8244-B3E4-3D0EF0E3653E}" type="sibTrans" cxnId="{6C28656B-8449-5142-957B-6CA47CCC88F7}">
      <dgm:prSet/>
      <dgm:spPr/>
      <dgm:t>
        <a:bodyPr/>
        <a:lstStyle/>
        <a:p>
          <a:endParaRPr lang="en-US"/>
        </a:p>
      </dgm:t>
    </dgm:pt>
    <dgm:pt modelId="{A5627F3A-FB1B-F841-9477-4CF1C3AFC885}">
      <dgm:prSet/>
      <dgm:spPr/>
      <dgm:t>
        <a:bodyPr/>
        <a:lstStyle/>
        <a:p>
          <a:endParaRPr lang="en-US"/>
        </a:p>
      </dgm:t>
    </dgm:pt>
    <dgm:pt modelId="{FDDB124F-0177-1244-80F7-23144FB01B12}" type="parTrans" cxnId="{4FE8649A-73C0-2A4F-B8FC-F0291201CE9F}">
      <dgm:prSet/>
      <dgm:spPr/>
      <dgm:t>
        <a:bodyPr/>
        <a:lstStyle/>
        <a:p>
          <a:endParaRPr lang="en-US"/>
        </a:p>
      </dgm:t>
    </dgm:pt>
    <dgm:pt modelId="{16BB843B-CC7E-6047-8515-21E4C8069E71}" type="sibTrans" cxnId="{4FE8649A-73C0-2A4F-B8FC-F0291201CE9F}">
      <dgm:prSet/>
      <dgm:spPr/>
      <dgm:t>
        <a:bodyPr/>
        <a:lstStyle/>
        <a:p>
          <a:endParaRPr lang="en-US"/>
        </a:p>
      </dgm:t>
    </dgm:pt>
    <dgm:pt modelId="{09E7ABA9-5D1F-6842-853D-B8FB28401E66}">
      <dgm:prSet/>
      <dgm:spPr/>
      <dgm:t>
        <a:bodyPr/>
        <a:lstStyle/>
        <a:p>
          <a:endParaRPr lang="en-US"/>
        </a:p>
      </dgm:t>
    </dgm:pt>
    <dgm:pt modelId="{D3BAD3E2-C6CA-074C-9E2A-CDA129D34C5C}" type="parTrans" cxnId="{9D53E3D8-EE2B-6F44-8FB1-7379CBAFD406}">
      <dgm:prSet/>
      <dgm:spPr/>
      <dgm:t>
        <a:bodyPr/>
        <a:lstStyle/>
        <a:p>
          <a:endParaRPr lang="en-US"/>
        </a:p>
      </dgm:t>
    </dgm:pt>
    <dgm:pt modelId="{7ACFA2F1-854D-6246-888E-126EE3DD7C2B}" type="sibTrans" cxnId="{9D53E3D8-EE2B-6F44-8FB1-7379CBAFD406}">
      <dgm:prSet/>
      <dgm:spPr/>
      <dgm:t>
        <a:bodyPr/>
        <a:lstStyle/>
        <a:p>
          <a:endParaRPr lang="en-US"/>
        </a:p>
      </dgm:t>
    </dgm:pt>
    <dgm:pt modelId="{608C75D4-2348-EE46-9775-8B526F7E69DE}">
      <dgm:prSet/>
      <dgm:spPr/>
      <dgm:t>
        <a:bodyPr/>
        <a:lstStyle/>
        <a:p>
          <a:endParaRPr lang="en-US"/>
        </a:p>
      </dgm:t>
    </dgm:pt>
    <dgm:pt modelId="{AF028822-EBA0-364D-8A19-C68A59D5CA3E}" type="parTrans" cxnId="{013A875A-A1FE-3A49-8DFB-D9B9A14B7915}">
      <dgm:prSet/>
      <dgm:spPr/>
      <dgm:t>
        <a:bodyPr/>
        <a:lstStyle/>
        <a:p>
          <a:endParaRPr lang="en-US"/>
        </a:p>
      </dgm:t>
    </dgm:pt>
    <dgm:pt modelId="{DDAB69E6-E711-2846-9332-23271E342196}" type="sibTrans" cxnId="{013A875A-A1FE-3A49-8DFB-D9B9A14B7915}">
      <dgm:prSet/>
      <dgm:spPr/>
      <dgm:t>
        <a:bodyPr/>
        <a:lstStyle/>
        <a:p>
          <a:endParaRPr lang="en-US"/>
        </a:p>
      </dgm:t>
    </dgm:pt>
    <dgm:pt modelId="{AC49008C-DD6A-954B-9A4F-4DB7A0E5530D}" type="pres">
      <dgm:prSet presAssocID="{D1CDA90B-AA29-5A42-9BDC-C5B0613DA3C7}" presName="arrowDiagram" presStyleCnt="0">
        <dgm:presLayoutVars>
          <dgm:chMax val="5"/>
          <dgm:dir/>
          <dgm:resizeHandles val="exact"/>
        </dgm:presLayoutVars>
      </dgm:prSet>
      <dgm:spPr/>
    </dgm:pt>
    <dgm:pt modelId="{E1C3D2B4-CFEA-0D4A-BD1B-31EAFEEF0AC0}" type="pres">
      <dgm:prSet presAssocID="{D1CDA90B-AA29-5A42-9BDC-C5B0613DA3C7}" presName="arrow" presStyleLbl="bgShp" presStyleIdx="0" presStyleCnt="1" custScaleX="117991" custLinFactNeighborX="-3661"/>
      <dgm:spPr>
        <a:solidFill>
          <a:schemeClr val="accent4">
            <a:lumMod val="40000"/>
            <a:lumOff val="60000"/>
          </a:schemeClr>
        </a:solidFill>
      </dgm:spPr>
    </dgm:pt>
    <dgm:pt modelId="{4F785AB1-177C-8E42-AFFE-C4680E08226E}" type="pres">
      <dgm:prSet presAssocID="{D1CDA90B-AA29-5A42-9BDC-C5B0613DA3C7}" presName="arrowDiagram5" presStyleCnt="0"/>
      <dgm:spPr/>
    </dgm:pt>
    <dgm:pt modelId="{E222D75E-59BC-EE41-85EA-DC7595274996}" type="pres">
      <dgm:prSet presAssocID="{4575BBB9-F56B-2C4E-969A-B552F80A24A8}" presName="bullet5a" presStyleLbl="node1" presStyleIdx="0" presStyleCnt="5" custScaleX="155983" custScaleY="155983" custLinFactX="112068" custLinFactY="-260718" custLinFactNeighborX="200000" custLinFactNeighborY="-300000"/>
      <dgm:spPr>
        <a:solidFill>
          <a:schemeClr val="accent2"/>
        </a:solidFill>
      </dgm:spPr>
    </dgm:pt>
    <dgm:pt modelId="{0095AF5E-1406-EA4B-A6E5-7AB1E2A030AE}" type="pres">
      <dgm:prSet presAssocID="{4575BBB9-F56B-2C4E-969A-B552F80A24A8}" presName="textBox5a" presStyleLbl="revTx" presStyleIdx="0" presStyleCnt="5" custScaleX="174932" custScaleY="45251" custLinFactNeighborX="-98850" custLinFactNeighborY="32911">
        <dgm:presLayoutVars>
          <dgm:bulletEnabled val="1"/>
        </dgm:presLayoutVars>
      </dgm:prSet>
      <dgm:spPr/>
    </dgm:pt>
    <dgm:pt modelId="{63030E8B-0071-7B4B-A932-187F34A88399}" type="pres">
      <dgm:prSet presAssocID="{6823B349-39C8-0142-9126-3D83A9429BAD}" presName="bullet5b" presStyleLbl="node1" presStyleIdx="1" presStyleCnt="5" custScaleX="85899" custScaleY="85899" custLinFactX="884575" custLinFactY="-200000" custLinFactNeighborX="900000" custLinFactNeighborY="-236630"/>
      <dgm:spPr>
        <a:solidFill>
          <a:schemeClr val="accent2"/>
        </a:solidFill>
      </dgm:spPr>
    </dgm:pt>
    <dgm:pt modelId="{6B72BB3B-ED9C-F74E-A2EA-7A35D307F262}" type="pres">
      <dgm:prSet presAssocID="{6823B349-39C8-0142-9126-3D83A9429BAD}" presName="textBox5b" presStyleLbl="revTx" presStyleIdx="1" presStyleCnt="5" custScaleX="155000" custScaleY="20256" custLinFactNeighborX="1455" custLinFactNeighborY="-38421">
        <dgm:presLayoutVars>
          <dgm:bulletEnabled val="1"/>
        </dgm:presLayoutVars>
      </dgm:prSet>
      <dgm:spPr/>
    </dgm:pt>
    <dgm:pt modelId="{B00EBF64-7FB8-7344-AE2B-671A919CA9CD}" type="pres">
      <dgm:prSet presAssocID="{7BFEFAA1-5CD2-BB45-85E1-25F028A2451B}" presName="bullet5c" presStyleLbl="node1" presStyleIdx="2" presStyleCnt="5" custScaleX="64425" custScaleY="64425" custLinFactX="268280" custLinFactY="-93531" custLinFactNeighborX="300000" custLinFactNeighborY="-100000"/>
      <dgm:spPr>
        <a:solidFill>
          <a:schemeClr val="tx1"/>
        </a:solidFill>
      </dgm:spPr>
    </dgm:pt>
    <dgm:pt modelId="{5785C9AC-CBBA-0B40-B416-0450F1C24686}" type="pres">
      <dgm:prSet presAssocID="{7BFEFAA1-5CD2-BB45-85E1-25F028A2451B}" presName="textBox5c" presStyleLbl="revTx" presStyleIdx="2" presStyleCnt="5" custScaleX="108755" custScaleY="59083" custLinFactNeighborX="42165" custLinFactNeighborY="-32472">
        <dgm:presLayoutVars>
          <dgm:bulletEnabled val="1"/>
        </dgm:presLayoutVars>
      </dgm:prSet>
      <dgm:spPr/>
    </dgm:pt>
    <dgm:pt modelId="{86B1906A-4586-BB42-BBBC-38EC9FCB196A}" type="pres">
      <dgm:prSet presAssocID="{306D5214-9C49-9B47-965B-00237130D950}" presName="bullet5d" presStyleLbl="node1" presStyleIdx="3" presStyleCnt="5" custScaleX="49877" custScaleY="49877" custLinFactX="-251629" custLinFactY="77164" custLinFactNeighborX="-300000" custLinFactNeighborY="100000"/>
      <dgm:spPr>
        <a:solidFill>
          <a:schemeClr val="tx1"/>
        </a:solidFill>
      </dgm:spPr>
    </dgm:pt>
    <dgm:pt modelId="{B9B52FAD-D9ED-4A41-88F1-BB5AC4F2EA43}" type="pres">
      <dgm:prSet presAssocID="{306D5214-9C49-9B47-965B-00237130D950}" presName="textBox5d" presStyleLbl="revTx" presStyleIdx="3" presStyleCnt="5" custScaleX="86159" custScaleY="16144" custLinFactNeighborX="37930" custLinFactNeighborY="-55655">
        <dgm:presLayoutVars>
          <dgm:bulletEnabled val="1"/>
        </dgm:presLayoutVars>
      </dgm:prSet>
      <dgm:spPr/>
    </dgm:pt>
    <dgm:pt modelId="{5DCAD9DC-E0BB-0E4A-ADBF-F5A2E9938744}" type="pres">
      <dgm:prSet presAssocID="{4491EE46-9EFD-C946-876C-9CF6A4478E78}" presName="bullet5e" presStyleLbl="node1" presStyleIdx="4" presStyleCnt="5" custScaleX="39144" custScaleY="39144" custLinFactNeighborX="13261" custLinFactNeighborY="-51291"/>
      <dgm:spPr>
        <a:solidFill>
          <a:schemeClr val="tx1"/>
        </a:solidFill>
      </dgm:spPr>
    </dgm:pt>
    <dgm:pt modelId="{467A5DFA-7F0B-4C4F-A0CE-A29722015D62}" type="pres">
      <dgm:prSet presAssocID="{4491EE46-9EFD-C946-876C-9CF6A4478E78}" presName="textBox5e" presStyleLbl="revTx" presStyleIdx="4" presStyleCnt="5" custScaleX="69532" custScaleY="23664" custLinFactNeighborX="-75575" custLinFactNeighborY="-20501">
        <dgm:presLayoutVars>
          <dgm:bulletEnabled val="1"/>
        </dgm:presLayoutVars>
      </dgm:prSet>
      <dgm:spPr/>
    </dgm:pt>
  </dgm:ptLst>
  <dgm:cxnLst>
    <dgm:cxn modelId="{2BB6E902-52AC-274B-A865-C16ABB9CFA9F}" srcId="{D1CDA90B-AA29-5A42-9BDC-C5B0613DA3C7}" destId="{17A851EF-903A-DF48-A9A7-E6144D7EE322}" srcOrd="5" destOrd="0" parTransId="{79168FB7-9DA5-494A-8BDB-4ADFB3AE149B}" sibTransId="{7CC5BBF1-6214-F146-832E-A0AD91DCD408}"/>
    <dgm:cxn modelId="{5B0F0E04-7568-E24C-A5E3-BAFECAD6B2FE}" srcId="{D1CDA90B-AA29-5A42-9BDC-C5B0613DA3C7}" destId="{DB4CEB0A-37D7-AE4C-8230-1FCE8DD448CB}" srcOrd="7" destOrd="0" parTransId="{C8052678-BA33-B44D-B214-86F4C6E01C97}" sibTransId="{4AC7AB83-C13F-014F-9A05-1C5F59BAFDC3}"/>
    <dgm:cxn modelId="{35C7D304-80D6-F34C-A380-5AC549C4BE17}" srcId="{D1CDA90B-AA29-5A42-9BDC-C5B0613DA3C7}" destId="{0213901A-EAB1-7F4E-BF3F-C9DAD2CAD622}" srcOrd="8" destOrd="0" parTransId="{60B8CB27-BD46-3747-AF0F-23B8BC2AAEE1}" sibTransId="{2B2933DF-426B-7049-940A-5A560388FD01}"/>
    <dgm:cxn modelId="{A7592723-15D1-EF4E-8B7F-67253776B733}" srcId="{D1CDA90B-AA29-5A42-9BDC-C5B0613DA3C7}" destId="{6823B349-39C8-0142-9126-3D83A9429BAD}" srcOrd="1" destOrd="0" parTransId="{5077FC1C-1B0D-1F45-A9FA-6EE910440592}" sibTransId="{1FA0456F-CDCB-C846-AA55-AA8ECEEF4CE8}"/>
    <dgm:cxn modelId="{2BC97227-426A-8143-9A47-788636610998}" srcId="{D1CDA90B-AA29-5A42-9BDC-C5B0613DA3C7}" destId="{6D1A6273-2DAD-B546-AA66-4A348D2CEDD4}" srcOrd="9" destOrd="0" parTransId="{61F93617-C279-484D-8C5E-E4A5FF3D5D97}" sibTransId="{E4F0FA73-A3B5-9342-80DE-CF5EAF347244}"/>
    <dgm:cxn modelId="{B78DCF2D-971C-1542-8883-29F68C0DC8C6}" type="presOf" srcId="{6823B349-39C8-0142-9126-3D83A9429BAD}" destId="{6B72BB3B-ED9C-F74E-A2EA-7A35D307F262}" srcOrd="0" destOrd="0" presId="urn:microsoft.com/office/officeart/2005/8/layout/arrow2"/>
    <dgm:cxn modelId="{23096635-A08A-4848-AEE2-4F17F6640956}" type="presOf" srcId="{4491EE46-9EFD-C946-876C-9CF6A4478E78}" destId="{467A5DFA-7F0B-4C4F-A0CE-A29722015D62}" srcOrd="0" destOrd="0" presId="urn:microsoft.com/office/officeart/2005/8/layout/arrow2"/>
    <dgm:cxn modelId="{B970A94A-1FB1-4545-B0F2-E6C0BFB1EA3F}" srcId="{D1CDA90B-AA29-5A42-9BDC-C5B0613DA3C7}" destId="{8FBA0F7F-7CF5-4D42-ADA6-D367EEFCDA96}" srcOrd="6" destOrd="0" parTransId="{76447EEC-F0E0-D445-90EE-5A25FEE77FF6}" sibTransId="{5C41D629-A82A-764B-93ED-67990F8EB867}"/>
    <dgm:cxn modelId="{288FBC59-A244-CF49-B33A-1FE144252182}" srcId="{D1CDA90B-AA29-5A42-9BDC-C5B0613DA3C7}" destId="{4491EE46-9EFD-C946-876C-9CF6A4478E78}" srcOrd="4" destOrd="0" parTransId="{8AA14865-8BDE-9243-A435-5909CF6431EF}" sibTransId="{9E79DFAC-7610-AE46-ABBE-50EADE7ADBD5}"/>
    <dgm:cxn modelId="{013A875A-A1FE-3A49-8DFB-D9B9A14B7915}" srcId="{D1CDA90B-AA29-5A42-9BDC-C5B0613DA3C7}" destId="{608C75D4-2348-EE46-9775-8B526F7E69DE}" srcOrd="12" destOrd="0" parTransId="{AF028822-EBA0-364D-8A19-C68A59D5CA3E}" sibTransId="{DDAB69E6-E711-2846-9332-23271E342196}"/>
    <dgm:cxn modelId="{6C28656B-8449-5142-957B-6CA47CCC88F7}" srcId="{D1CDA90B-AA29-5A42-9BDC-C5B0613DA3C7}" destId="{306D5214-9C49-9B47-965B-00237130D950}" srcOrd="3" destOrd="0" parTransId="{62E7CA8D-0B8F-294E-8F5E-332D13F7FFF3}" sibTransId="{68FA6780-75F8-8244-B3E4-3D0EF0E3653E}"/>
    <dgm:cxn modelId="{3B54966F-C5A7-E847-8A82-9D471097F1AD}" type="presOf" srcId="{4575BBB9-F56B-2C4E-969A-B552F80A24A8}" destId="{0095AF5E-1406-EA4B-A6E5-7AB1E2A030AE}" srcOrd="0" destOrd="0" presId="urn:microsoft.com/office/officeart/2005/8/layout/arrow2"/>
    <dgm:cxn modelId="{CC89FF70-0858-564F-BC09-75C10C8D228D}" type="presOf" srcId="{D1CDA90B-AA29-5A42-9BDC-C5B0613DA3C7}" destId="{AC49008C-DD6A-954B-9A4F-4DB7A0E5530D}" srcOrd="0" destOrd="0" presId="urn:microsoft.com/office/officeart/2005/8/layout/arrow2"/>
    <dgm:cxn modelId="{4FE8649A-73C0-2A4F-B8FC-F0291201CE9F}" srcId="{D1CDA90B-AA29-5A42-9BDC-C5B0613DA3C7}" destId="{A5627F3A-FB1B-F841-9477-4CF1C3AFC885}" srcOrd="10" destOrd="0" parTransId="{FDDB124F-0177-1244-80F7-23144FB01B12}" sibTransId="{16BB843B-CC7E-6047-8515-21E4C8069E71}"/>
    <dgm:cxn modelId="{10D48A9A-1FB0-584F-BFE2-D5C0ACA9092D}" type="presOf" srcId="{7BFEFAA1-5CD2-BB45-85E1-25F028A2451B}" destId="{5785C9AC-CBBA-0B40-B416-0450F1C24686}" srcOrd="0" destOrd="0" presId="urn:microsoft.com/office/officeart/2005/8/layout/arrow2"/>
    <dgm:cxn modelId="{256CCCB6-CD71-684D-BE2F-CC039819A610}" srcId="{D1CDA90B-AA29-5A42-9BDC-C5B0613DA3C7}" destId="{7BFEFAA1-5CD2-BB45-85E1-25F028A2451B}" srcOrd="2" destOrd="0" parTransId="{6D56BDA4-6560-2B48-B44F-BC8A700BDB12}" sibTransId="{86B2FC4E-9AC3-A940-947D-1D46D2FF25B1}"/>
    <dgm:cxn modelId="{E6B776C3-97F6-2844-8DD3-82AE19F61DFB}" srcId="{D1CDA90B-AA29-5A42-9BDC-C5B0613DA3C7}" destId="{4575BBB9-F56B-2C4E-969A-B552F80A24A8}" srcOrd="0" destOrd="0" parTransId="{6D46AB3E-A9D0-1743-A7FB-B9CE1B543CA7}" sibTransId="{BFC29627-0202-FE45-9D4C-8F08FBF48A4E}"/>
    <dgm:cxn modelId="{9D53E3D8-EE2B-6F44-8FB1-7379CBAFD406}" srcId="{D1CDA90B-AA29-5A42-9BDC-C5B0613DA3C7}" destId="{09E7ABA9-5D1F-6842-853D-B8FB28401E66}" srcOrd="11" destOrd="0" parTransId="{D3BAD3E2-C6CA-074C-9E2A-CDA129D34C5C}" sibTransId="{7ACFA2F1-854D-6246-888E-126EE3DD7C2B}"/>
    <dgm:cxn modelId="{EB7115F7-DC25-D048-AE2E-768A4A302E7B}" type="presOf" srcId="{306D5214-9C49-9B47-965B-00237130D950}" destId="{B9B52FAD-D9ED-4A41-88F1-BB5AC4F2EA43}" srcOrd="0" destOrd="0" presId="urn:microsoft.com/office/officeart/2005/8/layout/arrow2"/>
    <dgm:cxn modelId="{8D60C61F-71C4-1E46-A186-80C66063FE6F}" type="presParOf" srcId="{AC49008C-DD6A-954B-9A4F-4DB7A0E5530D}" destId="{E1C3D2B4-CFEA-0D4A-BD1B-31EAFEEF0AC0}" srcOrd="0" destOrd="0" presId="urn:microsoft.com/office/officeart/2005/8/layout/arrow2"/>
    <dgm:cxn modelId="{1A2E020A-18BF-F549-83E0-58876439EB8F}" type="presParOf" srcId="{AC49008C-DD6A-954B-9A4F-4DB7A0E5530D}" destId="{4F785AB1-177C-8E42-AFFE-C4680E08226E}" srcOrd="1" destOrd="0" presId="urn:microsoft.com/office/officeart/2005/8/layout/arrow2"/>
    <dgm:cxn modelId="{DC313985-0726-3D4D-882C-573DB92E7C09}" type="presParOf" srcId="{4F785AB1-177C-8E42-AFFE-C4680E08226E}" destId="{E222D75E-59BC-EE41-85EA-DC7595274996}" srcOrd="0" destOrd="0" presId="urn:microsoft.com/office/officeart/2005/8/layout/arrow2"/>
    <dgm:cxn modelId="{E204C907-7F15-C04D-AB67-2EB1880B0E1C}" type="presParOf" srcId="{4F785AB1-177C-8E42-AFFE-C4680E08226E}" destId="{0095AF5E-1406-EA4B-A6E5-7AB1E2A030AE}" srcOrd="1" destOrd="0" presId="urn:microsoft.com/office/officeart/2005/8/layout/arrow2"/>
    <dgm:cxn modelId="{5151A943-6277-9B41-BD95-4C3FAEA75EFD}" type="presParOf" srcId="{4F785AB1-177C-8E42-AFFE-C4680E08226E}" destId="{63030E8B-0071-7B4B-A932-187F34A88399}" srcOrd="2" destOrd="0" presId="urn:microsoft.com/office/officeart/2005/8/layout/arrow2"/>
    <dgm:cxn modelId="{31529C6E-8E6A-C642-BDD7-0D069B99A7D5}" type="presParOf" srcId="{4F785AB1-177C-8E42-AFFE-C4680E08226E}" destId="{6B72BB3B-ED9C-F74E-A2EA-7A35D307F262}" srcOrd="3" destOrd="0" presId="urn:microsoft.com/office/officeart/2005/8/layout/arrow2"/>
    <dgm:cxn modelId="{7A6321CB-04A3-0B49-AB13-E351DF0D3980}" type="presParOf" srcId="{4F785AB1-177C-8E42-AFFE-C4680E08226E}" destId="{B00EBF64-7FB8-7344-AE2B-671A919CA9CD}" srcOrd="4" destOrd="0" presId="urn:microsoft.com/office/officeart/2005/8/layout/arrow2"/>
    <dgm:cxn modelId="{77903A93-5954-0A4A-9A7D-BEBD3A447653}" type="presParOf" srcId="{4F785AB1-177C-8E42-AFFE-C4680E08226E}" destId="{5785C9AC-CBBA-0B40-B416-0450F1C24686}" srcOrd="5" destOrd="0" presId="urn:microsoft.com/office/officeart/2005/8/layout/arrow2"/>
    <dgm:cxn modelId="{E81812EF-9D71-1D4B-92C8-A37312C57812}" type="presParOf" srcId="{4F785AB1-177C-8E42-AFFE-C4680E08226E}" destId="{86B1906A-4586-BB42-BBBC-38EC9FCB196A}" srcOrd="6" destOrd="0" presId="urn:microsoft.com/office/officeart/2005/8/layout/arrow2"/>
    <dgm:cxn modelId="{1F6F290B-BFA8-0E43-8725-361759652333}" type="presParOf" srcId="{4F785AB1-177C-8E42-AFFE-C4680E08226E}" destId="{B9B52FAD-D9ED-4A41-88F1-BB5AC4F2EA43}" srcOrd="7" destOrd="0" presId="urn:microsoft.com/office/officeart/2005/8/layout/arrow2"/>
    <dgm:cxn modelId="{501BEFDC-789C-FC48-82A9-09E3969129AF}" type="presParOf" srcId="{4F785AB1-177C-8E42-AFFE-C4680E08226E}" destId="{5DCAD9DC-E0BB-0E4A-ADBF-F5A2E9938744}" srcOrd="8" destOrd="0" presId="urn:microsoft.com/office/officeart/2005/8/layout/arrow2"/>
    <dgm:cxn modelId="{E642A757-3E3D-B94E-849A-A058B205FDBD}" type="presParOf" srcId="{4F785AB1-177C-8E42-AFFE-C4680E08226E}" destId="{467A5DFA-7F0B-4C4F-A0CE-A29722015D62}" srcOrd="9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1CDA90B-AA29-5A42-9BDC-C5B0613DA3C7}" type="doc">
      <dgm:prSet loTypeId="urn:microsoft.com/office/officeart/2005/8/layout/arrow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575BBB9-F56B-2C4E-969A-B552F80A24A8}">
      <dgm:prSet phldrT="[Text]" custT="1"/>
      <dgm:spPr/>
      <dgm:t>
        <a:bodyPr/>
        <a:lstStyle/>
        <a:p>
          <a:r>
            <a:rPr lang="en-US" sz="1800" dirty="0"/>
            <a:t>ANU repository</a:t>
          </a:r>
        </a:p>
      </dgm:t>
    </dgm:pt>
    <dgm:pt modelId="{6D46AB3E-A9D0-1743-A7FB-B9CE1B543CA7}" type="parTrans" cxnId="{E6B776C3-97F6-2844-8DD3-82AE19F61DFB}">
      <dgm:prSet/>
      <dgm:spPr/>
      <dgm:t>
        <a:bodyPr/>
        <a:lstStyle/>
        <a:p>
          <a:endParaRPr lang="en-US"/>
        </a:p>
      </dgm:t>
    </dgm:pt>
    <dgm:pt modelId="{BFC29627-0202-FE45-9D4C-8F08FBF48A4E}" type="sibTrans" cxnId="{E6B776C3-97F6-2844-8DD3-82AE19F61DFB}">
      <dgm:prSet/>
      <dgm:spPr/>
      <dgm:t>
        <a:bodyPr/>
        <a:lstStyle/>
        <a:p>
          <a:endParaRPr lang="en-US"/>
        </a:p>
      </dgm:t>
    </dgm:pt>
    <dgm:pt modelId="{DB4CEB0A-37D7-AE4C-8230-1FCE8DD448CB}">
      <dgm:prSet phldrT="[Text]" phldr="1"/>
      <dgm:spPr/>
      <dgm:t>
        <a:bodyPr/>
        <a:lstStyle/>
        <a:p>
          <a:endParaRPr lang="en-US"/>
        </a:p>
      </dgm:t>
    </dgm:pt>
    <dgm:pt modelId="{C8052678-BA33-B44D-B214-86F4C6E01C97}" type="parTrans" cxnId="{5B0F0E04-7568-E24C-A5E3-BAFECAD6B2FE}">
      <dgm:prSet/>
      <dgm:spPr/>
      <dgm:t>
        <a:bodyPr/>
        <a:lstStyle/>
        <a:p>
          <a:endParaRPr lang="en-US"/>
        </a:p>
      </dgm:t>
    </dgm:pt>
    <dgm:pt modelId="{4AC7AB83-C13F-014F-9A05-1C5F59BAFDC3}" type="sibTrans" cxnId="{5B0F0E04-7568-E24C-A5E3-BAFECAD6B2FE}">
      <dgm:prSet/>
      <dgm:spPr/>
      <dgm:t>
        <a:bodyPr/>
        <a:lstStyle/>
        <a:p>
          <a:endParaRPr lang="en-US"/>
        </a:p>
      </dgm:t>
    </dgm:pt>
    <dgm:pt modelId="{0213901A-EAB1-7F4E-BF3F-C9DAD2CAD622}">
      <dgm:prSet phldrT="[Text]" phldr="1"/>
      <dgm:spPr/>
      <dgm:t>
        <a:bodyPr/>
        <a:lstStyle/>
        <a:p>
          <a:endParaRPr lang="en-US" dirty="0"/>
        </a:p>
      </dgm:t>
    </dgm:pt>
    <dgm:pt modelId="{60B8CB27-BD46-3747-AF0F-23B8BC2AAEE1}" type="parTrans" cxnId="{35C7D304-80D6-F34C-A380-5AC549C4BE17}">
      <dgm:prSet/>
      <dgm:spPr/>
      <dgm:t>
        <a:bodyPr/>
        <a:lstStyle/>
        <a:p>
          <a:endParaRPr lang="en-US"/>
        </a:p>
      </dgm:t>
    </dgm:pt>
    <dgm:pt modelId="{2B2933DF-426B-7049-940A-5A560388FD01}" type="sibTrans" cxnId="{35C7D304-80D6-F34C-A380-5AC549C4BE17}">
      <dgm:prSet/>
      <dgm:spPr/>
      <dgm:t>
        <a:bodyPr/>
        <a:lstStyle/>
        <a:p>
          <a:endParaRPr lang="en-US"/>
        </a:p>
      </dgm:t>
    </dgm:pt>
    <dgm:pt modelId="{6823B349-39C8-0142-9126-3D83A9429BAD}">
      <dgm:prSet phldrT="[Text]" custT="1"/>
      <dgm:spPr/>
      <dgm:t>
        <a:bodyPr/>
        <a:lstStyle/>
        <a:p>
          <a:r>
            <a:rPr kumimoji="0" lang="en-US" sz="1800" b="0" i="0" u="none" strike="noStrike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rPr>
            <a:t>ASHER – Federal Government  program for university repositories</a:t>
          </a:r>
          <a:endParaRPr lang="en-US" sz="1800" dirty="0"/>
        </a:p>
      </dgm:t>
    </dgm:pt>
    <dgm:pt modelId="{5077FC1C-1B0D-1F45-A9FA-6EE910440592}" type="parTrans" cxnId="{A7592723-15D1-EF4E-8B7F-67253776B733}">
      <dgm:prSet/>
      <dgm:spPr/>
      <dgm:t>
        <a:bodyPr/>
        <a:lstStyle/>
        <a:p>
          <a:endParaRPr lang="en-US"/>
        </a:p>
      </dgm:t>
    </dgm:pt>
    <dgm:pt modelId="{1FA0456F-CDCB-C846-AA55-AA8ECEEF4CE8}" type="sibTrans" cxnId="{A7592723-15D1-EF4E-8B7F-67253776B733}">
      <dgm:prSet/>
      <dgm:spPr/>
      <dgm:t>
        <a:bodyPr/>
        <a:lstStyle/>
        <a:p>
          <a:endParaRPr lang="en-US"/>
        </a:p>
      </dgm:t>
    </dgm:pt>
    <dgm:pt modelId="{7BFEFAA1-5CD2-BB45-85E1-25F028A2451B}">
      <dgm:prSet phldrT="[Text]" custT="1"/>
      <dgm:spPr/>
      <dgm:t>
        <a:bodyPr/>
        <a:lstStyle/>
        <a:p>
          <a:r>
            <a:rPr lang="en-US" sz="1800" dirty="0"/>
            <a:t>ARC &amp; NHMRC  OA Policies</a:t>
          </a:r>
        </a:p>
      </dgm:t>
    </dgm:pt>
    <dgm:pt modelId="{6D56BDA4-6560-2B48-B44F-BC8A700BDB12}" type="parTrans" cxnId="{256CCCB6-CD71-684D-BE2F-CC039819A610}">
      <dgm:prSet/>
      <dgm:spPr/>
      <dgm:t>
        <a:bodyPr/>
        <a:lstStyle/>
        <a:p>
          <a:endParaRPr lang="en-US"/>
        </a:p>
      </dgm:t>
    </dgm:pt>
    <dgm:pt modelId="{86B2FC4E-9AC3-A940-947D-1D46D2FF25B1}" type="sibTrans" cxnId="{256CCCB6-CD71-684D-BE2F-CC039819A610}">
      <dgm:prSet/>
      <dgm:spPr/>
      <dgm:t>
        <a:bodyPr/>
        <a:lstStyle/>
        <a:p>
          <a:endParaRPr lang="en-US"/>
        </a:p>
      </dgm:t>
    </dgm:pt>
    <dgm:pt modelId="{4491EE46-9EFD-C946-876C-9CF6A4478E78}">
      <dgm:prSet phldrT="[Text]" custT="1"/>
      <dgm:spPr/>
      <dgm:t>
        <a:bodyPr/>
        <a:lstStyle/>
        <a:p>
          <a:r>
            <a:rPr lang="en-US" sz="1800" dirty="0"/>
            <a:t>Revisions to ARC &amp; NHMRC policies</a:t>
          </a:r>
        </a:p>
      </dgm:t>
    </dgm:pt>
    <dgm:pt modelId="{8AA14865-8BDE-9243-A435-5909CF6431EF}" type="parTrans" cxnId="{288FBC59-A244-CF49-B33A-1FE144252182}">
      <dgm:prSet/>
      <dgm:spPr/>
      <dgm:t>
        <a:bodyPr/>
        <a:lstStyle/>
        <a:p>
          <a:endParaRPr lang="en-US"/>
        </a:p>
      </dgm:t>
    </dgm:pt>
    <dgm:pt modelId="{9E79DFAC-7610-AE46-ABBE-50EADE7ADBD5}" type="sibTrans" cxnId="{288FBC59-A244-CF49-B33A-1FE144252182}">
      <dgm:prSet/>
      <dgm:spPr/>
      <dgm:t>
        <a:bodyPr/>
        <a:lstStyle/>
        <a:p>
          <a:endParaRPr lang="en-US"/>
        </a:p>
      </dgm:t>
    </dgm:pt>
    <dgm:pt modelId="{8FBA0F7F-7CF5-4D42-ADA6-D367EEFCDA96}">
      <dgm:prSet phldrT="[Text]"/>
      <dgm:spPr/>
      <dgm:t>
        <a:bodyPr/>
        <a:lstStyle/>
        <a:p>
          <a:endParaRPr lang="en-US"/>
        </a:p>
      </dgm:t>
    </dgm:pt>
    <dgm:pt modelId="{76447EEC-F0E0-D445-90EE-5A25FEE77FF6}" type="parTrans" cxnId="{B970A94A-1FB1-4545-B0F2-E6C0BFB1EA3F}">
      <dgm:prSet/>
      <dgm:spPr/>
      <dgm:t>
        <a:bodyPr/>
        <a:lstStyle/>
        <a:p>
          <a:endParaRPr lang="en-US"/>
        </a:p>
      </dgm:t>
    </dgm:pt>
    <dgm:pt modelId="{5C41D629-A82A-764B-93ED-67990F8EB867}" type="sibTrans" cxnId="{B970A94A-1FB1-4545-B0F2-E6C0BFB1EA3F}">
      <dgm:prSet/>
      <dgm:spPr/>
      <dgm:t>
        <a:bodyPr/>
        <a:lstStyle/>
        <a:p>
          <a:endParaRPr lang="en-US"/>
        </a:p>
      </dgm:t>
    </dgm:pt>
    <dgm:pt modelId="{17A851EF-903A-DF48-A9A7-E6144D7EE322}">
      <dgm:prSet phldrT="[Text]"/>
      <dgm:spPr/>
      <dgm:t>
        <a:bodyPr/>
        <a:lstStyle/>
        <a:p>
          <a:endParaRPr lang="en-US"/>
        </a:p>
      </dgm:t>
    </dgm:pt>
    <dgm:pt modelId="{79168FB7-9DA5-494A-8BDB-4ADFB3AE149B}" type="parTrans" cxnId="{2BB6E902-52AC-274B-A865-C16ABB9CFA9F}">
      <dgm:prSet/>
      <dgm:spPr/>
      <dgm:t>
        <a:bodyPr/>
        <a:lstStyle/>
        <a:p>
          <a:endParaRPr lang="en-US"/>
        </a:p>
      </dgm:t>
    </dgm:pt>
    <dgm:pt modelId="{7CC5BBF1-6214-F146-832E-A0AD91DCD408}" type="sibTrans" cxnId="{2BB6E902-52AC-274B-A865-C16ABB9CFA9F}">
      <dgm:prSet/>
      <dgm:spPr/>
      <dgm:t>
        <a:bodyPr/>
        <a:lstStyle/>
        <a:p>
          <a:endParaRPr lang="en-US"/>
        </a:p>
      </dgm:t>
    </dgm:pt>
    <dgm:pt modelId="{6D1A6273-2DAD-B546-AA66-4A348D2CEDD4}">
      <dgm:prSet phldrT="[Text]"/>
      <dgm:spPr/>
      <dgm:t>
        <a:bodyPr/>
        <a:lstStyle/>
        <a:p>
          <a:endParaRPr lang="en-US"/>
        </a:p>
      </dgm:t>
    </dgm:pt>
    <dgm:pt modelId="{61F93617-C279-484D-8C5E-E4A5FF3D5D97}" type="parTrans" cxnId="{2BC97227-426A-8143-9A47-788636610998}">
      <dgm:prSet/>
      <dgm:spPr/>
      <dgm:t>
        <a:bodyPr/>
        <a:lstStyle/>
        <a:p>
          <a:endParaRPr lang="en-US"/>
        </a:p>
      </dgm:t>
    </dgm:pt>
    <dgm:pt modelId="{E4F0FA73-A3B5-9342-80DE-CF5EAF347244}" type="sibTrans" cxnId="{2BC97227-426A-8143-9A47-788636610998}">
      <dgm:prSet/>
      <dgm:spPr/>
      <dgm:t>
        <a:bodyPr/>
        <a:lstStyle/>
        <a:p>
          <a:endParaRPr lang="en-US"/>
        </a:p>
      </dgm:t>
    </dgm:pt>
    <dgm:pt modelId="{306D5214-9C49-9B47-965B-00237130D950}">
      <dgm:prSet phldrT="[Text]" custT="1"/>
      <dgm:spPr/>
      <dgm:t>
        <a:bodyPr/>
        <a:lstStyle/>
        <a:p>
          <a:r>
            <a:rPr lang="en-US" sz="1800" dirty="0"/>
            <a:t>F.A.I.R. Working group and statement</a:t>
          </a:r>
        </a:p>
      </dgm:t>
    </dgm:pt>
    <dgm:pt modelId="{62E7CA8D-0B8F-294E-8F5E-332D13F7FFF3}" type="parTrans" cxnId="{6C28656B-8449-5142-957B-6CA47CCC88F7}">
      <dgm:prSet/>
      <dgm:spPr/>
      <dgm:t>
        <a:bodyPr/>
        <a:lstStyle/>
        <a:p>
          <a:endParaRPr lang="en-US"/>
        </a:p>
      </dgm:t>
    </dgm:pt>
    <dgm:pt modelId="{68FA6780-75F8-8244-B3E4-3D0EF0E3653E}" type="sibTrans" cxnId="{6C28656B-8449-5142-957B-6CA47CCC88F7}">
      <dgm:prSet/>
      <dgm:spPr/>
      <dgm:t>
        <a:bodyPr/>
        <a:lstStyle/>
        <a:p>
          <a:endParaRPr lang="en-US"/>
        </a:p>
      </dgm:t>
    </dgm:pt>
    <dgm:pt modelId="{A5627F3A-FB1B-F841-9477-4CF1C3AFC885}">
      <dgm:prSet/>
      <dgm:spPr/>
      <dgm:t>
        <a:bodyPr/>
        <a:lstStyle/>
        <a:p>
          <a:endParaRPr lang="en-US"/>
        </a:p>
      </dgm:t>
    </dgm:pt>
    <dgm:pt modelId="{FDDB124F-0177-1244-80F7-23144FB01B12}" type="parTrans" cxnId="{4FE8649A-73C0-2A4F-B8FC-F0291201CE9F}">
      <dgm:prSet/>
      <dgm:spPr/>
      <dgm:t>
        <a:bodyPr/>
        <a:lstStyle/>
        <a:p>
          <a:endParaRPr lang="en-US"/>
        </a:p>
      </dgm:t>
    </dgm:pt>
    <dgm:pt modelId="{16BB843B-CC7E-6047-8515-21E4C8069E71}" type="sibTrans" cxnId="{4FE8649A-73C0-2A4F-B8FC-F0291201CE9F}">
      <dgm:prSet/>
      <dgm:spPr/>
      <dgm:t>
        <a:bodyPr/>
        <a:lstStyle/>
        <a:p>
          <a:endParaRPr lang="en-US"/>
        </a:p>
      </dgm:t>
    </dgm:pt>
    <dgm:pt modelId="{09E7ABA9-5D1F-6842-853D-B8FB28401E66}">
      <dgm:prSet/>
      <dgm:spPr/>
      <dgm:t>
        <a:bodyPr/>
        <a:lstStyle/>
        <a:p>
          <a:endParaRPr lang="en-US"/>
        </a:p>
      </dgm:t>
    </dgm:pt>
    <dgm:pt modelId="{D3BAD3E2-C6CA-074C-9E2A-CDA129D34C5C}" type="parTrans" cxnId="{9D53E3D8-EE2B-6F44-8FB1-7379CBAFD406}">
      <dgm:prSet/>
      <dgm:spPr/>
      <dgm:t>
        <a:bodyPr/>
        <a:lstStyle/>
        <a:p>
          <a:endParaRPr lang="en-US"/>
        </a:p>
      </dgm:t>
    </dgm:pt>
    <dgm:pt modelId="{7ACFA2F1-854D-6246-888E-126EE3DD7C2B}" type="sibTrans" cxnId="{9D53E3D8-EE2B-6F44-8FB1-7379CBAFD406}">
      <dgm:prSet/>
      <dgm:spPr/>
      <dgm:t>
        <a:bodyPr/>
        <a:lstStyle/>
        <a:p>
          <a:endParaRPr lang="en-US"/>
        </a:p>
      </dgm:t>
    </dgm:pt>
    <dgm:pt modelId="{608C75D4-2348-EE46-9775-8B526F7E69DE}">
      <dgm:prSet/>
      <dgm:spPr/>
      <dgm:t>
        <a:bodyPr/>
        <a:lstStyle/>
        <a:p>
          <a:endParaRPr lang="en-US"/>
        </a:p>
      </dgm:t>
    </dgm:pt>
    <dgm:pt modelId="{AF028822-EBA0-364D-8A19-C68A59D5CA3E}" type="parTrans" cxnId="{013A875A-A1FE-3A49-8DFB-D9B9A14B7915}">
      <dgm:prSet/>
      <dgm:spPr/>
      <dgm:t>
        <a:bodyPr/>
        <a:lstStyle/>
        <a:p>
          <a:endParaRPr lang="en-US"/>
        </a:p>
      </dgm:t>
    </dgm:pt>
    <dgm:pt modelId="{DDAB69E6-E711-2846-9332-23271E342196}" type="sibTrans" cxnId="{013A875A-A1FE-3A49-8DFB-D9B9A14B7915}">
      <dgm:prSet/>
      <dgm:spPr/>
      <dgm:t>
        <a:bodyPr/>
        <a:lstStyle/>
        <a:p>
          <a:endParaRPr lang="en-US"/>
        </a:p>
      </dgm:t>
    </dgm:pt>
    <dgm:pt modelId="{AC49008C-DD6A-954B-9A4F-4DB7A0E5530D}" type="pres">
      <dgm:prSet presAssocID="{D1CDA90B-AA29-5A42-9BDC-C5B0613DA3C7}" presName="arrowDiagram" presStyleCnt="0">
        <dgm:presLayoutVars>
          <dgm:chMax val="5"/>
          <dgm:dir/>
          <dgm:resizeHandles val="exact"/>
        </dgm:presLayoutVars>
      </dgm:prSet>
      <dgm:spPr/>
    </dgm:pt>
    <dgm:pt modelId="{E1C3D2B4-CFEA-0D4A-BD1B-31EAFEEF0AC0}" type="pres">
      <dgm:prSet presAssocID="{D1CDA90B-AA29-5A42-9BDC-C5B0613DA3C7}" presName="arrow" presStyleLbl="bgShp" presStyleIdx="0" presStyleCnt="1" custScaleX="117991" custLinFactNeighborX="-3661"/>
      <dgm:spPr>
        <a:solidFill>
          <a:schemeClr val="accent4">
            <a:lumMod val="40000"/>
            <a:lumOff val="60000"/>
          </a:schemeClr>
        </a:solidFill>
      </dgm:spPr>
    </dgm:pt>
    <dgm:pt modelId="{4F785AB1-177C-8E42-AFFE-C4680E08226E}" type="pres">
      <dgm:prSet presAssocID="{D1CDA90B-AA29-5A42-9BDC-C5B0613DA3C7}" presName="arrowDiagram5" presStyleCnt="0"/>
      <dgm:spPr/>
    </dgm:pt>
    <dgm:pt modelId="{E222D75E-59BC-EE41-85EA-DC7595274996}" type="pres">
      <dgm:prSet presAssocID="{4575BBB9-F56B-2C4E-969A-B552F80A24A8}" presName="bullet5a" presStyleLbl="node1" presStyleIdx="0" presStyleCnt="5" custScaleX="155983" custScaleY="155983" custLinFactX="300000" custLinFactY="-300000" custLinFactNeighborX="332827" custLinFactNeighborY="-399476"/>
      <dgm:spPr>
        <a:solidFill>
          <a:schemeClr val="accent2"/>
        </a:solidFill>
      </dgm:spPr>
    </dgm:pt>
    <dgm:pt modelId="{0095AF5E-1406-EA4B-A6E5-7AB1E2A030AE}" type="pres">
      <dgm:prSet presAssocID="{4575BBB9-F56B-2C4E-969A-B552F80A24A8}" presName="textBox5a" presStyleLbl="revTx" presStyleIdx="0" presStyleCnt="5" custScaleX="174932" custScaleY="45251" custLinFactX="-14228" custLinFactNeighborX="-100000" custLinFactNeighborY="32042">
        <dgm:presLayoutVars>
          <dgm:bulletEnabled val="1"/>
        </dgm:presLayoutVars>
      </dgm:prSet>
      <dgm:spPr/>
    </dgm:pt>
    <dgm:pt modelId="{63030E8B-0071-7B4B-A932-187F34A88399}" type="pres">
      <dgm:prSet presAssocID="{6823B349-39C8-0142-9126-3D83A9429BAD}" presName="bullet5b" presStyleLbl="node1" presStyleIdx="1" presStyleCnt="5" custScaleX="85899" custScaleY="85899" custLinFactX="884575" custLinFactY="-200000" custLinFactNeighborX="900000" custLinFactNeighborY="-236630"/>
      <dgm:spPr>
        <a:solidFill>
          <a:schemeClr val="accent2"/>
        </a:solidFill>
      </dgm:spPr>
    </dgm:pt>
    <dgm:pt modelId="{6B72BB3B-ED9C-F74E-A2EA-7A35D307F262}" type="pres">
      <dgm:prSet presAssocID="{6823B349-39C8-0142-9126-3D83A9429BAD}" presName="textBox5b" presStyleLbl="revTx" presStyleIdx="1" presStyleCnt="5" custScaleX="178579" custScaleY="26883" custLinFactNeighborX="-29412" custLinFactNeighborY="-31080">
        <dgm:presLayoutVars>
          <dgm:bulletEnabled val="1"/>
        </dgm:presLayoutVars>
      </dgm:prSet>
      <dgm:spPr/>
    </dgm:pt>
    <dgm:pt modelId="{B00EBF64-7FB8-7344-AE2B-671A919CA9CD}" type="pres">
      <dgm:prSet presAssocID="{7BFEFAA1-5CD2-BB45-85E1-25F028A2451B}" presName="bullet5c" presStyleLbl="node1" presStyleIdx="2" presStyleCnt="5" custScaleX="64425" custScaleY="64425" custLinFactX="275368" custLinFactY="-93531" custLinFactNeighborX="300000" custLinFactNeighborY="-100000"/>
      <dgm:spPr>
        <a:solidFill>
          <a:schemeClr val="tx1"/>
        </a:solidFill>
      </dgm:spPr>
    </dgm:pt>
    <dgm:pt modelId="{5785C9AC-CBBA-0B40-B416-0450F1C24686}" type="pres">
      <dgm:prSet presAssocID="{7BFEFAA1-5CD2-BB45-85E1-25F028A2451B}" presName="textBox5c" presStyleLbl="revTx" presStyleIdx="2" presStyleCnt="5" custScaleX="108755" custScaleY="9172" custLinFactNeighborX="27857" custLinFactNeighborY="-52417">
        <dgm:presLayoutVars>
          <dgm:bulletEnabled val="1"/>
        </dgm:presLayoutVars>
      </dgm:prSet>
      <dgm:spPr/>
    </dgm:pt>
    <dgm:pt modelId="{86B1906A-4586-BB42-BBBC-38EC9FCB196A}" type="pres">
      <dgm:prSet presAssocID="{306D5214-9C49-9B47-965B-00237130D950}" presName="bullet5d" presStyleLbl="node1" presStyleIdx="3" presStyleCnt="5" custScaleX="49877" custScaleY="49877" custLinFactX="-300000" custLinFactY="100000" custLinFactNeighborX="-335132" custLinFactNeighborY="114701"/>
      <dgm:spPr>
        <a:solidFill>
          <a:schemeClr val="tx1"/>
        </a:solidFill>
      </dgm:spPr>
    </dgm:pt>
    <dgm:pt modelId="{B9B52FAD-D9ED-4A41-88F1-BB5AC4F2EA43}" type="pres">
      <dgm:prSet presAssocID="{306D5214-9C49-9B47-965B-00237130D950}" presName="textBox5d" presStyleLbl="revTx" presStyleIdx="3" presStyleCnt="5" custScaleX="83887" custScaleY="16144" custLinFactNeighborX="2683" custLinFactNeighborY="-32339">
        <dgm:presLayoutVars>
          <dgm:bulletEnabled val="1"/>
        </dgm:presLayoutVars>
      </dgm:prSet>
      <dgm:spPr/>
    </dgm:pt>
    <dgm:pt modelId="{5DCAD9DC-E0BB-0E4A-ADBF-F5A2E9938744}" type="pres">
      <dgm:prSet presAssocID="{4491EE46-9EFD-C946-876C-9CF6A4478E78}" presName="bullet5e" presStyleLbl="node1" presStyleIdx="4" presStyleCnt="5" custScaleX="39144" custScaleY="39144" custLinFactNeighborX="13261" custLinFactNeighborY="-51291"/>
      <dgm:spPr>
        <a:solidFill>
          <a:schemeClr val="tx1"/>
        </a:solidFill>
      </dgm:spPr>
    </dgm:pt>
    <dgm:pt modelId="{467A5DFA-7F0B-4C4F-A0CE-A29722015D62}" type="pres">
      <dgm:prSet presAssocID="{4491EE46-9EFD-C946-876C-9CF6A4478E78}" presName="textBox5e" presStyleLbl="revTx" presStyleIdx="4" presStyleCnt="5" custScaleX="76594" custScaleY="23664" custLinFactNeighborX="-51371" custLinFactNeighborY="-20972">
        <dgm:presLayoutVars>
          <dgm:bulletEnabled val="1"/>
        </dgm:presLayoutVars>
      </dgm:prSet>
      <dgm:spPr/>
    </dgm:pt>
  </dgm:ptLst>
  <dgm:cxnLst>
    <dgm:cxn modelId="{2BB6E902-52AC-274B-A865-C16ABB9CFA9F}" srcId="{D1CDA90B-AA29-5A42-9BDC-C5B0613DA3C7}" destId="{17A851EF-903A-DF48-A9A7-E6144D7EE322}" srcOrd="5" destOrd="0" parTransId="{79168FB7-9DA5-494A-8BDB-4ADFB3AE149B}" sibTransId="{7CC5BBF1-6214-F146-832E-A0AD91DCD408}"/>
    <dgm:cxn modelId="{5B0F0E04-7568-E24C-A5E3-BAFECAD6B2FE}" srcId="{D1CDA90B-AA29-5A42-9BDC-C5B0613DA3C7}" destId="{DB4CEB0A-37D7-AE4C-8230-1FCE8DD448CB}" srcOrd="7" destOrd="0" parTransId="{C8052678-BA33-B44D-B214-86F4C6E01C97}" sibTransId="{4AC7AB83-C13F-014F-9A05-1C5F59BAFDC3}"/>
    <dgm:cxn modelId="{35C7D304-80D6-F34C-A380-5AC549C4BE17}" srcId="{D1CDA90B-AA29-5A42-9BDC-C5B0613DA3C7}" destId="{0213901A-EAB1-7F4E-BF3F-C9DAD2CAD622}" srcOrd="8" destOrd="0" parTransId="{60B8CB27-BD46-3747-AF0F-23B8BC2AAEE1}" sibTransId="{2B2933DF-426B-7049-940A-5A560388FD01}"/>
    <dgm:cxn modelId="{A7592723-15D1-EF4E-8B7F-67253776B733}" srcId="{D1CDA90B-AA29-5A42-9BDC-C5B0613DA3C7}" destId="{6823B349-39C8-0142-9126-3D83A9429BAD}" srcOrd="1" destOrd="0" parTransId="{5077FC1C-1B0D-1F45-A9FA-6EE910440592}" sibTransId="{1FA0456F-CDCB-C846-AA55-AA8ECEEF4CE8}"/>
    <dgm:cxn modelId="{2BC97227-426A-8143-9A47-788636610998}" srcId="{D1CDA90B-AA29-5A42-9BDC-C5B0613DA3C7}" destId="{6D1A6273-2DAD-B546-AA66-4A348D2CEDD4}" srcOrd="9" destOrd="0" parTransId="{61F93617-C279-484D-8C5E-E4A5FF3D5D97}" sibTransId="{E4F0FA73-A3B5-9342-80DE-CF5EAF347244}"/>
    <dgm:cxn modelId="{B78DCF2D-971C-1542-8883-29F68C0DC8C6}" type="presOf" srcId="{6823B349-39C8-0142-9126-3D83A9429BAD}" destId="{6B72BB3B-ED9C-F74E-A2EA-7A35D307F262}" srcOrd="0" destOrd="0" presId="urn:microsoft.com/office/officeart/2005/8/layout/arrow2"/>
    <dgm:cxn modelId="{23096635-A08A-4848-AEE2-4F17F6640956}" type="presOf" srcId="{4491EE46-9EFD-C946-876C-9CF6A4478E78}" destId="{467A5DFA-7F0B-4C4F-A0CE-A29722015D62}" srcOrd="0" destOrd="0" presId="urn:microsoft.com/office/officeart/2005/8/layout/arrow2"/>
    <dgm:cxn modelId="{B970A94A-1FB1-4545-B0F2-E6C0BFB1EA3F}" srcId="{D1CDA90B-AA29-5A42-9BDC-C5B0613DA3C7}" destId="{8FBA0F7F-7CF5-4D42-ADA6-D367EEFCDA96}" srcOrd="6" destOrd="0" parTransId="{76447EEC-F0E0-D445-90EE-5A25FEE77FF6}" sibTransId="{5C41D629-A82A-764B-93ED-67990F8EB867}"/>
    <dgm:cxn modelId="{288FBC59-A244-CF49-B33A-1FE144252182}" srcId="{D1CDA90B-AA29-5A42-9BDC-C5B0613DA3C7}" destId="{4491EE46-9EFD-C946-876C-9CF6A4478E78}" srcOrd="4" destOrd="0" parTransId="{8AA14865-8BDE-9243-A435-5909CF6431EF}" sibTransId="{9E79DFAC-7610-AE46-ABBE-50EADE7ADBD5}"/>
    <dgm:cxn modelId="{013A875A-A1FE-3A49-8DFB-D9B9A14B7915}" srcId="{D1CDA90B-AA29-5A42-9BDC-C5B0613DA3C7}" destId="{608C75D4-2348-EE46-9775-8B526F7E69DE}" srcOrd="12" destOrd="0" parTransId="{AF028822-EBA0-364D-8A19-C68A59D5CA3E}" sibTransId="{DDAB69E6-E711-2846-9332-23271E342196}"/>
    <dgm:cxn modelId="{6C28656B-8449-5142-957B-6CA47CCC88F7}" srcId="{D1CDA90B-AA29-5A42-9BDC-C5B0613DA3C7}" destId="{306D5214-9C49-9B47-965B-00237130D950}" srcOrd="3" destOrd="0" parTransId="{62E7CA8D-0B8F-294E-8F5E-332D13F7FFF3}" sibTransId="{68FA6780-75F8-8244-B3E4-3D0EF0E3653E}"/>
    <dgm:cxn modelId="{3B54966F-C5A7-E847-8A82-9D471097F1AD}" type="presOf" srcId="{4575BBB9-F56B-2C4E-969A-B552F80A24A8}" destId="{0095AF5E-1406-EA4B-A6E5-7AB1E2A030AE}" srcOrd="0" destOrd="0" presId="urn:microsoft.com/office/officeart/2005/8/layout/arrow2"/>
    <dgm:cxn modelId="{CC89FF70-0858-564F-BC09-75C10C8D228D}" type="presOf" srcId="{D1CDA90B-AA29-5A42-9BDC-C5B0613DA3C7}" destId="{AC49008C-DD6A-954B-9A4F-4DB7A0E5530D}" srcOrd="0" destOrd="0" presId="urn:microsoft.com/office/officeart/2005/8/layout/arrow2"/>
    <dgm:cxn modelId="{4FE8649A-73C0-2A4F-B8FC-F0291201CE9F}" srcId="{D1CDA90B-AA29-5A42-9BDC-C5B0613DA3C7}" destId="{A5627F3A-FB1B-F841-9477-4CF1C3AFC885}" srcOrd="10" destOrd="0" parTransId="{FDDB124F-0177-1244-80F7-23144FB01B12}" sibTransId="{16BB843B-CC7E-6047-8515-21E4C8069E71}"/>
    <dgm:cxn modelId="{10D48A9A-1FB0-584F-BFE2-D5C0ACA9092D}" type="presOf" srcId="{7BFEFAA1-5CD2-BB45-85E1-25F028A2451B}" destId="{5785C9AC-CBBA-0B40-B416-0450F1C24686}" srcOrd="0" destOrd="0" presId="urn:microsoft.com/office/officeart/2005/8/layout/arrow2"/>
    <dgm:cxn modelId="{256CCCB6-CD71-684D-BE2F-CC039819A610}" srcId="{D1CDA90B-AA29-5A42-9BDC-C5B0613DA3C7}" destId="{7BFEFAA1-5CD2-BB45-85E1-25F028A2451B}" srcOrd="2" destOrd="0" parTransId="{6D56BDA4-6560-2B48-B44F-BC8A700BDB12}" sibTransId="{86B2FC4E-9AC3-A940-947D-1D46D2FF25B1}"/>
    <dgm:cxn modelId="{E6B776C3-97F6-2844-8DD3-82AE19F61DFB}" srcId="{D1CDA90B-AA29-5A42-9BDC-C5B0613DA3C7}" destId="{4575BBB9-F56B-2C4E-969A-B552F80A24A8}" srcOrd="0" destOrd="0" parTransId="{6D46AB3E-A9D0-1743-A7FB-B9CE1B543CA7}" sibTransId="{BFC29627-0202-FE45-9D4C-8F08FBF48A4E}"/>
    <dgm:cxn modelId="{9D53E3D8-EE2B-6F44-8FB1-7379CBAFD406}" srcId="{D1CDA90B-AA29-5A42-9BDC-C5B0613DA3C7}" destId="{09E7ABA9-5D1F-6842-853D-B8FB28401E66}" srcOrd="11" destOrd="0" parTransId="{D3BAD3E2-C6CA-074C-9E2A-CDA129D34C5C}" sibTransId="{7ACFA2F1-854D-6246-888E-126EE3DD7C2B}"/>
    <dgm:cxn modelId="{EB7115F7-DC25-D048-AE2E-768A4A302E7B}" type="presOf" srcId="{306D5214-9C49-9B47-965B-00237130D950}" destId="{B9B52FAD-D9ED-4A41-88F1-BB5AC4F2EA43}" srcOrd="0" destOrd="0" presId="urn:microsoft.com/office/officeart/2005/8/layout/arrow2"/>
    <dgm:cxn modelId="{8D60C61F-71C4-1E46-A186-80C66063FE6F}" type="presParOf" srcId="{AC49008C-DD6A-954B-9A4F-4DB7A0E5530D}" destId="{E1C3D2B4-CFEA-0D4A-BD1B-31EAFEEF0AC0}" srcOrd="0" destOrd="0" presId="urn:microsoft.com/office/officeart/2005/8/layout/arrow2"/>
    <dgm:cxn modelId="{1A2E020A-18BF-F549-83E0-58876439EB8F}" type="presParOf" srcId="{AC49008C-DD6A-954B-9A4F-4DB7A0E5530D}" destId="{4F785AB1-177C-8E42-AFFE-C4680E08226E}" srcOrd="1" destOrd="0" presId="urn:microsoft.com/office/officeart/2005/8/layout/arrow2"/>
    <dgm:cxn modelId="{DC313985-0726-3D4D-882C-573DB92E7C09}" type="presParOf" srcId="{4F785AB1-177C-8E42-AFFE-C4680E08226E}" destId="{E222D75E-59BC-EE41-85EA-DC7595274996}" srcOrd="0" destOrd="0" presId="urn:microsoft.com/office/officeart/2005/8/layout/arrow2"/>
    <dgm:cxn modelId="{E204C907-7F15-C04D-AB67-2EB1880B0E1C}" type="presParOf" srcId="{4F785AB1-177C-8E42-AFFE-C4680E08226E}" destId="{0095AF5E-1406-EA4B-A6E5-7AB1E2A030AE}" srcOrd="1" destOrd="0" presId="urn:microsoft.com/office/officeart/2005/8/layout/arrow2"/>
    <dgm:cxn modelId="{5151A943-6277-9B41-BD95-4C3FAEA75EFD}" type="presParOf" srcId="{4F785AB1-177C-8E42-AFFE-C4680E08226E}" destId="{63030E8B-0071-7B4B-A932-187F34A88399}" srcOrd="2" destOrd="0" presId="urn:microsoft.com/office/officeart/2005/8/layout/arrow2"/>
    <dgm:cxn modelId="{31529C6E-8E6A-C642-BDD7-0D069B99A7D5}" type="presParOf" srcId="{4F785AB1-177C-8E42-AFFE-C4680E08226E}" destId="{6B72BB3B-ED9C-F74E-A2EA-7A35D307F262}" srcOrd="3" destOrd="0" presId="urn:microsoft.com/office/officeart/2005/8/layout/arrow2"/>
    <dgm:cxn modelId="{7A6321CB-04A3-0B49-AB13-E351DF0D3980}" type="presParOf" srcId="{4F785AB1-177C-8E42-AFFE-C4680E08226E}" destId="{B00EBF64-7FB8-7344-AE2B-671A919CA9CD}" srcOrd="4" destOrd="0" presId="urn:microsoft.com/office/officeart/2005/8/layout/arrow2"/>
    <dgm:cxn modelId="{77903A93-5954-0A4A-9A7D-BEBD3A447653}" type="presParOf" srcId="{4F785AB1-177C-8E42-AFFE-C4680E08226E}" destId="{5785C9AC-CBBA-0B40-B416-0450F1C24686}" srcOrd="5" destOrd="0" presId="urn:microsoft.com/office/officeart/2005/8/layout/arrow2"/>
    <dgm:cxn modelId="{E81812EF-9D71-1D4B-92C8-A37312C57812}" type="presParOf" srcId="{4F785AB1-177C-8E42-AFFE-C4680E08226E}" destId="{86B1906A-4586-BB42-BBBC-38EC9FCB196A}" srcOrd="6" destOrd="0" presId="urn:microsoft.com/office/officeart/2005/8/layout/arrow2"/>
    <dgm:cxn modelId="{1F6F290B-BFA8-0E43-8725-361759652333}" type="presParOf" srcId="{4F785AB1-177C-8E42-AFFE-C4680E08226E}" destId="{B9B52FAD-D9ED-4A41-88F1-BB5AC4F2EA43}" srcOrd="7" destOrd="0" presId="urn:microsoft.com/office/officeart/2005/8/layout/arrow2"/>
    <dgm:cxn modelId="{501BEFDC-789C-FC48-82A9-09E3969129AF}" type="presParOf" srcId="{4F785AB1-177C-8E42-AFFE-C4680E08226E}" destId="{5DCAD9DC-E0BB-0E4A-ADBF-F5A2E9938744}" srcOrd="8" destOrd="0" presId="urn:microsoft.com/office/officeart/2005/8/layout/arrow2"/>
    <dgm:cxn modelId="{E642A757-3E3D-B94E-849A-A058B205FDBD}" type="presParOf" srcId="{4F785AB1-177C-8E42-AFFE-C4680E08226E}" destId="{467A5DFA-7F0B-4C4F-A0CE-A29722015D62}" srcOrd="9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C3D2B4-CFEA-0D4A-BD1B-31EAFEEF0AC0}">
      <dsp:nvSpPr>
        <dsp:cNvPr id="0" name=""/>
        <dsp:cNvSpPr/>
      </dsp:nvSpPr>
      <dsp:spPr>
        <a:xfrm>
          <a:off x="923817" y="0"/>
          <a:ext cx="11126111" cy="5893517"/>
        </a:xfrm>
        <a:prstGeom prst="swooshArrow">
          <a:avLst>
            <a:gd name="adj1" fmla="val 25000"/>
            <a:gd name="adj2" fmla="val 25000"/>
          </a:avLst>
        </a:prstGeom>
        <a:solidFill>
          <a:schemeClr val="accent4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22D75E-59BC-EE41-85EA-DC7595274996}">
      <dsp:nvSpPr>
        <dsp:cNvPr id="0" name=""/>
        <dsp:cNvSpPr/>
      </dsp:nvSpPr>
      <dsp:spPr>
        <a:xfrm>
          <a:off x="3662205" y="3105617"/>
          <a:ext cx="338298" cy="338298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95AF5E-1406-EA4B-A6E5-7AB1E2A030AE}">
      <dsp:nvSpPr>
        <dsp:cNvPr id="0" name=""/>
        <dsp:cNvSpPr/>
      </dsp:nvSpPr>
      <dsp:spPr>
        <a:xfrm>
          <a:off x="1470651" y="5258800"/>
          <a:ext cx="2160902" cy="6347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921" tIns="0" rIns="0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ANU repository</a:t>
          </a:r>
        </a:p>
      </dsp:txBody>
      <dsp:txXfrm>
        <a:off x="1470651" y="5258800"/>
        <a:ext cx="2160902" cy="634716"/>
      </dsp:txXfrm>
    </dsp:sp>
    <dsp:sp modelId="{63030E8B-0071-7B4B-A932-187F34A88399}">
      <dsp:nvSpPr>
        <dsp:cNvPr id="0" name=""/>
        <dsp:cNvSpPr/>
      </dsp:nvSpPr>
      <dsp:spPr>
        <a:xfrm>
          <a:off x="10302055" y="1796121"/>
          <a:ext cx="291598" cy="291598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72BB3B-ED9C-F74E-A2EA-7A35D307F262}">
      <dsp:nvSpPr>
        <dsp:cNvPr id="0" name=""/>
        <dsp:cNvSpPr/>
      </dsp:nvSpPr>
      <dsp:spPr>
        <a:xfrm>
          <a:off x="3982131" y="3459964"/>
          <a:ext cx="2426243" cy="5001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876" tIns="0" rIns="0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NZ </a:t>
          </a:r>
          <a:r>
            <a:rPr lang="en-US" sz="1800" kern="1200" dirty="0" err="1"/>
            <a:t>unis</a:t>
          </a:r>
          <a:r>
            <a:rPr lang="en-US" sz="1800" kern="1200" dirty="0"/>
            <a:t> adopt repositories</a:t>
          </a:r>
        </a:p>
      </dsp:txBody>
      <dsp:txXfrm>
        <a:off x="3982131" y="3459964"/>
        <a:ext cx="2426243" cy="500198"/>
      </dsp:txXfrm>
    </dsp:sp>
    <dsp:sp modelId="{B00EBF64-7FB8-7344-AE2B-671A919CA9CD}">
      <dsp:nvSpPr>
        <dsp:cNvPr id="0" name=""/>
        <dsp:cNvSpPr/>
      </dsp:nvSpPr>
      <dsp:spPr>
        <a:xfrm>
          <a:off x="8381496" y="1559595"/>
          <a:ext cx="291601" cy="291601"/>
        </a:xfrm>
        <a:prstGeom prst="ellipse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85C9AC-CBBA-0B40-B416-0450F1C24686}">
      <dsp:nvSpPr>
        <dsp:cNvPr id="0" name=""/>
        <dsp:cNvSpPr/>
      </dsp:nvSpPr>
      <dsp:spPr>
        <a:xfrm>
          <a:off x="6642838" y="2183454"/>
          <a:ext cx="1979251" cy="1956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9835" tIns="0" rIns="0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ARC &amp; NHMRC  OA Policies</a:t>
          </a:r>
        </a:p>
      </dsp:txBody>
      <dsp:txXfrm>
        <a:off x="6642838" y="2183454"/>
        <a:ext cx="1979251" cy="1956921"/>
      </dsp:txXfrm>
    </dsp:sp>
    <dsp:sp modelId="{86B1906A-4586-BB42-BBBC-38EC9FCB196A}">
      <dsp:nvSpPr>
        <dsp:cNvPr id="0" name=""/>
        <dsp:cNvSpPr/>
      </dsp:nvSpPr>
      <dsp:spPr>
        <a:xfrm>
          <a:off x="4404228" y="2834827"/>
          <a:ext cx="291599" cy="291599"/>
        </a:xfrm>
        <a:prstGeom prst="ellipse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B52FAD-D9ED-4A41-88F1-BB5AC4F2EA43}">
      <dsp:nvSpPr>
        <dsp:cNvPr id="0" name=""/>
        <dsp:cNvSpPr/>
      </dsp:nvSpPr>
      <dsp:spPr>
        <a:xfrm>
          <a:off x="8620901" y="1402828"/>
          <a:ext cx="1624894" cy="6374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9787" tIns="0" rIns="0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F.A.I.R. statement</a:t>
          </a:r>
        </a:p>
      </dsp:txBody>
      <dsp:txXfrm>
        <a:off x="8620901" y="1402828"/>
        <a:ext cx="1624894" cy="637471"/>
      </dsp:txXfrm>
    </dsp:sp>
    <dsp:sp modelId="{5DCAD9DC-E0BB-0E4A-ADBF-F5A2E9938744}">
      <dsp:nvSpPr>
        <dsp:cNvPr id="0" name=""/>
        <dsp:cNvSpPr/>
      </dsp:nvSpPr>
      <dsp:spPr>
        <a:xfrm>
          <a:off x="9613966" y="1028001"/>
          <a:ext cx="291599" cy="291599"/>
        </a:xfrm>
        <a:prstGeom prst="ellipse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7A5DFA-7F0B-4C4F-A0CE-A29722015D62}">
      <dsp:nvSpPr>
        <dsp:cNvPr id="0" name=""/>
        <dsp:cNvSpPr/>
      </dsp:nvSpPr>
      <dsp:spPr>
        <a:xfrm>
          <a:off x="8522993" y="2322217"/>
          <a:ext cx="1311321" cy="10264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4729" tIns="0" rIns="0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Revisions to ARC &amp; NHMRC policies</a:t>
          </a:r>
        </a:p>
      </dsp:txBody>
      <dsp:txXfrm>
        <a:off x="8522993" y="2322217"/>
        <a:ext cx="1311321" cy="10264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C3D2B4-CFEA-0D4A-BD1B-31EAFEEF0AC0}">
      <dsp:nvSpPr>
        <dsp:cNvPr id="0" name=""/>
        <dsp:cNvSpPr/>
      </dsp:nvSpPr>
      <dsp:spPr>
        <a:xfrm>
          <a:off x="923817" y="0"/>
          <a:ext cx="11126111" cy="5893517"/>
        </a:xfrm>
        <a:prstGeom prst="swooshArrow">
          <a:avLst>
            <a:gd name="adj1" fmla="val 25000"/>
            <a:gd name="adj2" fmla="val 25000"/>
          </a:avLst>
        </a:prstGeom>
        <a:solidFill>
          <a:schemeClr val="accent4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22D75E-59BC-EE41-85EA-DC7595274996}">
      <dsp:nvSpPr>
        <dsp:cNvPr id="0" name=""/>
        <dsp:cNvSpPr/>
      </dsp:nvSpPr>
      <dsp:spPr>
        <a:xfrm>
          <a:off x="4357872" y="2804677"/>
          <a:ext cx="338298" cy="338298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95AF5E-1406-EA4B-A6E5-7AB1E2A030AE}">
      <dsp:nvSpPr>
        <dsp:cNvPr id="0" name=""/>
        <dsp:cNvSpPr/>
      </dsp:nvSpPr>
      <dsp:spPr>
        <a:xfrm>
          <a:off x="1280689" y="5258800"/>
          <a:ext cx="2160902" cy="6347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921" tIns="0" rIns="0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ANU repository</a:t>
          </a:r>
        </a:p>
      </dsp:txBody>
      <dsp:txXfrm>
        <a:off x="1280689" y="5258800"/>
        <a:ext cx="2160902" cy="634716"/>
      </dsp:txXfrm>
    </dsp:sp>
    <dsp:sp modelId="{63030E8B-0071-7B4B-A932-187F34A88399}">
      <dsp:nvSpPr>
        <dsp:cNvPr id="0" name=""/>
        <dsp:cNvSpPr/>
      </dsp:nvSpPr>
      <dsp:spPr>
        <a:xfrm>
          <a:off x="10302055" y="1796121"/>
          <a:ext cx="291598" cy="291598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72BB3B-ED9C-F74E-A2EA-7A35D307F262}">
      <dsp:nvSpPr>
        <dsp:cNvPr id="0" name=""/>
        <dsp:cNvSpPr/>
      </dsp:nvSpPr>
      <dsp:spPr>
        <a:xfrm>
          <a:off x="3314421" y="3559418"/>
          <a:ext cx="2795329" cy="6638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876" tIns="0" rIns="0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rPr>
            <a:t>ASHER – Federal Government  program for university repositories</a:t>
          </a:r>
          <a:endParaRPr lang="en-US" sz="1800" kern="1200" dirty="0"/>
        </a:p>
      </dsp:txBody>
      <dsp:txXfrm>
        <a:off x="3314421" y="3559418"/>
        <a:ext cx="2795329" cy="663844"/>
      </dsp:txXfrm>
    </dsp:sp>
    <dsp:sp modelId="{B00EBF64-7FB8-7344-AE2B-671A919CA9CD}">
      <dsp:nvSpPr>
        <dsp:cNvPr id="0" name=""/>
        <dsp:cNvSpPr/>
      </dsp:nvSpPr>
      <dsp:spPr>
        <a:xfrm>
          <a:off x="8413578" y="1559595"/>
          <a:ext cx="291601" cy="291601"/>
        </a:xfrm>
        <a:prstGeom prst="ellipse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85C9AC-CBBA-0B40-B416-0450F1C24686}">
      <dsp:nvSpPr>
        <dsp:cNvPr id="0" name=""/>
        <dsp:cNvSpPr/>
      </dsp:nvSpPr>
      <dsp:spPr>
        <a:xfrm>
          <a:off x="6382444" y="2349410"/>
          <a:ext cx="1979251" cy="3037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9835" tIns="0" rIns="0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ARC &amp; NHMRC  OA Policies</a:t>
          </a:r>
        </a:p>
      </dsp:txBody>
      <dsp:txXfrm>
        <a:off x="6382444" y="2349410"/>
        <a:ext cx="1979251" cy="303790"/>
      </dsp:txXfrm>
    </dsp:sp>
    <dsp:sp modelId="{86B1906A-4586-BB42-BBBC-38EC9FCB196A}">
      <dsp:nvSpPr>
        <dsp:cNvPr id="0" name=""/>
        <dsp:cNvSpPr/>
      </dsp:nvSpPr>
      <dsp:spPr>
        <a:xfrm>
          <a:off x="3916039" y="3054282"/>
          <a:ext cx="291599" cy="291599"/>
        </a:xfrm>
        <a:prstGeom prst="ellipse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B52FAD-D9ED-4A41-88F1-BB5AC4F2EA43}">
      <dsp:nvSpPr>
        <dsp:cNvPr id="0" name=""/>
        <dsp:cNvSpPr/>
      </dsp:nvSpPr>
      <dsp:spPr>
        <a:xfrm>
          <a:off x="7977593" y="2323497"/>
          <a:ext cx="1582046" cy="6374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9787" tIns="0" rIns="0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F.A.I.R. Working group and statement</a:t>
          </a:r>
        </a:p>
      </dsp:txBody>
      <dsp:txXfrm>
        <a:off x="7977593" y="2323497"/>
        <a:ext cx="1582046" cy="637471"/>
      </dsp:txXfrm>
    </dsp:sp>
    <dsp:sp modelId="{5DCAD9DC-E0BB-0E4A-ADBF-F5A2E9938744}">
      <dsp:nvSpPr>
        <dsp:cNvPr id="0" name=""/>
        <dsp:cNvSpPr/>
      </dsp:nvSpPr>
      <dsp:spPr>
        <a:xfrm>
          <a:off x="9613966" y="1028001"/>
          <a:ext cx="291599" cy="291599"/>
        </a:xfrm>
        <a:prstGeom prst="ellipse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7A5DFA-7F0B-4C4F-A0CE-A29722015D62}">
      <dsp:nvSpPr>
        <dsp:cNvPr id="0" name=""/>
        <dsp:cNvSpPr/>
      </dsp:nvSpPr>
      <dsp:spPr>
        <a:xfrm>
          <a:off x="8912871" y="2301787"/>
          <a:ext cx="1444505" cy="10264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4729" tIns="0" rIns="0" bIns="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Revisions to ARC &amp; NHMRC policies</a:t>
          </a:r>
        </a:p>
      </dsp:txBody>
      <dsp:txXfrm>
        <a:off x="8912871" y="2301787"/>
        <a:ext cx="1444505" cy="10264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82AF-4550-48FE-A924-E5B9D3D907F4}" type="datetimeFigureOut">
              <a:rPr lang="en-AU" smtClean="0"/>
              <a:t>11/6/20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BE2C4-DE37-46CE-8945-92B6D5ABDBD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19925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82AF-4550-48FE-A924-E5B9D3D907F4}" type="datetimeFigureOut">
              <a:rPr lang="en-AU" smtClean="0"/>
              <a:t>11/6/20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BE2C4-DE37-46CE-8945-92B6D5ABDBD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35364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82AF-4550-48FE-A924-E5B9D3D907F4}" type="datetimeFigureOut">
              <a:rPr lang="en-AU" smtClean="0"/>
              <a:t>11/6/20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BE2C4-DE37-46CE-8945-92B6D5ABDBD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94333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96807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82AF-4550-48FE-A924-E5B9D3D907F4}" type="datetimeFigureOut">
              <a:rPr lang="en-AU" smtClean="0"/>
              <a:t>11/6/20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BE2C4-DE37-46CE-8945-92B6D5ABDBD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64664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82AF-4550-48FE-A924-E5B9D3D907F4}" type="datetimeFigureOut">
              <a:rPr lang="en-AU" smtClean="0"/>
              <a:t>11/6/20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BE2C4-DE37-46CE-8945-92B6D5ABDBD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070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82AF-4550-48FE-A924-E5B9D3D907F4}" type="datetimeFigureOut">
              <a:rPr lang="en-AU" smtClean="0"/>
              <a:t>11/6/20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BE2C4-DE37-46CE-8945-92B6D5ABDBD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56270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82AF-4550-48FE-A924-E5B9D3D907F4}" type="datetimeFigureOut">
              <a:rPr lang="en-AU" smtClean="0"/>
              <a:t>11/6/20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BE2C4-DE37-46CE-8945-92B6D5ABDBD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69526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82AF-4550-48FE-A924-E5B9D3D907F4}" type="datetimeFigureOut">
              <a:rPr lang="en-AU" smtClean="0"/>
              <a:t>11/6/20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BE2C4-DE37-46CE-8945-92B6D5ABDBD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53800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82AF-4550-48FE-A924-E5B9D3D907F4}" type="datetimeFigureOut">
              <a:rPr lang="en-AU" smtClean="0"/>
              <a:t>11/6/20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BE2C4-DE37-46CE-8945-92B6D5ABDBD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7993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82AF-4550-48FE-A924-E5B9D3D907F4}" type="datetimeFigureOut">
              <a:rPr lang="en-AU" smtClean="0"/>
              <a:t>11/6/20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BE2C4-DE37-46CE-8945-92B6D5ABDBD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44359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82AF-4550-48FE-A924-E5B9D3D907F4}" type="datetimeFigureOut">
              <a:rPr lang="en-AU" smtClean="0"/>
              <a:t>11/6/20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0BE2C4-DE37-46CE-8945-92B6D5ABDBD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9508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8382AF-4550-48FE-A924-E5B9D3D907F4}" type="datetimeFigureOut">
              <a:rPr lang="en-AU" smtClean="0"/>
              <a:t>11/6/20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0BE2C4-DE37-46CE-8945-92B6D5ABDBD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7192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4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0" y="53784"/>
            <a:ext cx="4977976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en-US" sz="4000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AOASG:</a:t>
            </a:r>
            <a:r>
              <a:rPr lang="en-US" sz="4000" dirty="0">
                <a:solidFill>
                  <a:srgbClr val="000000"/>
                </a:solidFill>
              </a:rPr>
              <a:t> </a:t>
            </a:r>
            <a:r>
              <a:rPr lang="en-US" sz="4000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who we are</a:t>
            </a: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59826" y="1937867"/>
            <a:ext cx="4977578" cy="3639289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 fontAlgn="base">
              <a:spcAft>
                <a:spcPts val="600"/>
              </a:spcAft>
              <a:buNone/>
            </a:pPr>
            <a:r>
              <a:rPr lang="en-US" sz="1600" b="1" dirty="0">
                <a:solidFill>
                  <a:srgbClr val="000000"/>
                </a:solidFill>
              </a:rPr>
              <a:t>AOASG Executive Committee (elected 2020)</a:t>
            </a:r>
            <a:endParaRPr lang="en-US" sz="1600" dirty="0">
              <a:solidFill>
                <a:srgbClr val="000000"/>
              </a:solidFill>
            </a:endParaRPr>
          </a:p>
          <a:p>
            <a:pPr marL="0" indent="0" fontAlgn="base">
              <a:spcAft>
                <a:spcPts val="600"/>
              </a:spcAft>
              <a:buNone/>
            </a:pPr>
            <a:r>
              <a:rPr lang="en-US" sz="1600" dirty="0">
                <a:solidFill>
                  <a:srgbClr val="000000"/>
                </a:solidFill>
              </a:rPr>
              <a:t>Martin Borchert, UNSW (Chair)</a:t>
            </a:r>
          </a:p>
          <a:p>
            <a:pPr marL="0" indent="0" fontAlgn="base">
              <a:spcAft>
                <a:spcPts val="600"/>
              </a:spcAft>
              <a:buNone/>
            </a:pPr>
            <a:r>
              <a:rPr lang="en-US" sz="1600" dirty="0">
                <a:solidFill>
                  <a:srgbClr val="000000"/>
                </a:solidFill>
              </a:rPr>
              <a:t>Fiona Burton Macquarie</a:t>
            </a:r>
          </a:p>
          <a:p>
            <a:pPr marL="0" indent="0" fontAlgn="base">
              <a:spcAft>
                <a:spcPts val="600"/>
              </a:spcAft>
              <a:buNone/>
            </a:pPr>
            <a:r>
              <a:rPr lang="en-US" sz="1600" dirty="0">
                <a:solidFill>
                  <a:srgbClr val="000000"/>
                </a:solidFill>
              </a:rPr>
              <a:t>Donna McRostie, University of Melbourne</a:t>
            </a:r>
          </a:p>
          <a:p>
            <a:pPr marL="0" indent="0" fontAlgn="base">
              <a:spcAft>
                <a:spcPts val="600"/>
              </a:spcAft>
              <a:buNone/>
            </a:pPr>
            <a:r>
              <a:rPr lang="en-US" sz="1600" dirty="0">
                <a:solidFill>
                  <a:srgbClr val="000000"/>
                </a:solidFill>
              </a:rPr>
              <a:t>Scott Nicholls, UWA</a:t>
            </a:r>
          </a:p>
          <a:p>
            <a:pPr marL="0" indent="0" fontAlgn="base">
              <a:spcAft>
                <a:spcPts val="600"/>
              </a:spcAft>
              <a:buNone/>
            </a:pPr>
            <a:r>
              <a:rPr lang="en-US" sz="1600" dirty="0">
                <a:solidFill>
                  <a:srgbClr val="000000"/>
                </a:solidFill>
              </a:rPr>
              <a:t>Anne Scott University of Canterbury</a:t>
            </a:r>
          </a:p>
          <a:p>
            <a:pPr marL="0" indent="0" fontAlgn="base">
              <a:spcAft>
                <a:spcPts val="600"/>
              </a:spcAft>
              <a:buNone/>
            </a:pPr>
            <a:r>
              <a:rPr lang="en-US" sz="1600" dirty="0">
                <a:solidFill>
                  <a:srgbClr val="000000"/>
                </a:solidFill>
              </a:rPr>
              <a:t>Maureen Sullivan, Griffith University</a:t>
            </a:r>
          </a:p>
          <a:p>
            <a:pPr marL="0" indent="0" fontAlgn="base">
              <a:spcAft>
                <a:spcPts val="600"/>
              </a:spcAft>
              <a:buNone/>
            </a:pPr>
            <a:endParaRPr lang="en-US" sz="1600" dirty="0">
              <a:solidFill>
                <a:srgbClr val="000000"/>
              </a:solidFill>
            </a:endParaRPr>
          </a:p>
          <a:p>
            <a:pPr marL="0" indent="0" fontAlgn="base">
              <a:spcAft>
                <a:spcPts val="600"/>
              </a:spcAft>
              <a:buNone/>
            </a:pPr>
            <a:endParaRPr lang="en-US" sz="1600" b="1" dirty="0">
              <a:solidFill>
                <a:srgbClr val="000000"/>
              </a:solidFill>
            </a:endParaRPr>
          </a:p>
          <a:p>
            <a:pPr marL="0" indent="0" fontAlgn="base">
              <a:spcAft>
                <a:spcPts val="600"/>
              </a:spcAft>
              <a:buNone/>
            </a:pPr>
            <a:r>
              <a:rPr lang="en-US" sz="1600" b="1" dirty="0">
                <a:solidFill>
                  <a:srgbClr val="000000"/>
                </a:solidFill>
              </a:rPr>
              <a:t>Staff </a:t>
            </a:r>
            <a:endParaRPr lang="en-US" sz="1600" dirty="0">
              <a:solidFill>
                <a:srgbClr val="000000"/>
              </a:solidFill>
            </a:endParaRPr>
          </a:p>
          <a:p>
            <a:pPr marL="0" indent="0" fontAlgn="base">
              <a:spcAft>
                <a:spcPts val="600"/>
              </a:spcAft>
              <a:buNone/>
            </a:pPr>
            <a:r>
              <a:rPr lang="en-US" sz="1600" dirty="0">
                <a:solidFill>
                  <a:srgbClr val="000000"/>
                </a:solidFill>
              </a:rPr>
              <a:t>AOASG Director</a:t>
            </a:r>
          </a:p>
          <a:p>
            <a:pPr marL="0" indent="0" fontAlgn="base">
              <a:spcAft>
                <a:spcPts val="600"/>
              </a:spcAft>
              <a:buNone/>
            </a:pPr>
            <a:r>
              <a:rPr lang="en-US" sz="1600" dirty="0">
                <a:solidFill>
                  <a:srgbClr val="000000"/>
                </a:solidFill>
              </a:rPr>
              <a:t>Dr Virginia Barbour</a:t>
            </a:r>
          </a:p>
          <a:p>
            <a:pPr marL="0" indent="0" fontAlgn="base">
              <a:spcAft>
                <a:spcPts val="600"/>
              </a:spcAft>
              <a:buNone/>
            </a:pPr>
            <a:endParaRPr lang="en-US" sz="1600" dirty="0">
              <a:solidFill>
                <a:srgbClr val="000000"/>
              </a:solidFill>
            </a:endParaRPr>
          </a:p>
          <a:p>
            <a:pPr marL="0" indent="0" fontAlgn="base">
              <a:spcAft>
                <a:spcPts val="600"/>
              </a:spcAft>
              <a:buNone/>
            </a:pPr>
            <a:r>
              <a:rPr lang="en-US" sz="1600" dirty="0">
                <a:solidFill>
                  <a:srgbClr val="000000"/>
                </a:solidFill>
              </a:rPr>
              <a:t>Project Officer</a:t>
            </a:r>
          </a:p>
          <a:p>
            <a:pPr marL="0" indent="0" fontAlgn="base">
              <a:spcAft>
                <a:spcPts val="600"/>
              </a:spcAft>
              <a:buNone/>
            </a:pPr>
            <a:r>
              <a:rPr lang="en-US" sz="1600" dirty="0">
                <a:solidFill>
                  <a:srgbClr val="000000"/>
                </a:solidFill>
              </a:rPr>
              <a:t>Sandra Fry</a:t>
            </a:r>
          </a:p>
        </p:txBody>
      </p:sp>
      <p:pic>
        <p:nvPicPr>
          <p:cNvPr id="4" name="Google Shape;106;p20">
            <a:extLst>
              <a:ext uri="{FF2B5EF4-FFF2-40B4-BE49-F238E27FC236}">
                <a16:creationId xmlns:a16="http://schemas.microsoft.com/office/drawing/2014/main" id="{9ADBD45B-4DAE-3D45-9C04-9E2B1A797D96}"/>
              </a:ext>
            </a:extLst>
          </p:cNvPr>
          <p:cNvPicPr preferRelativeResize="0"/>
          <p:nvPr/>
        </p:nvPicPr>
        <p:blipFill>
          <a:blip r:embed="rId3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601" y="5916467"/>
            <a:ext cx="1738769" cy="76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AOASG 2019">
            <a:extLst>
              <a:ext uri="{FF2B5EF4-FFF2-40B4-BE49-F238E27FC236}">
                <a16:creationId xmlns:a16="http://schemas.microsoft.com/office/drawing/2014/main" id="{9142561E-2972-724E-BBD5-2B8E39ACB6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1506" y="1507835"/>
            <a:ext cx="6212910" cy="3327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2D8B53-6B06-114C-833E-9425AB9E0E86}"/>
              </a:ext>
            </a:extLst>
          </p:cNvPr>
          <p:cNvSpPr txBox="1"/>
          <p:nvPr/>
        </p:nvSpPr>
        <p:spPr>
          <a:xfrm>
            <a:off x="125260" y="3908120"/>
            <a:ext cx="7891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ECU</a:t>
            </a:r>
          </a:p>
        </p:txBody>
      </p:sp>
    </p:spTree>
    <p:extLst>
      <p:ext uri="{BB962C8B-B14F-4D97-AF65-F5344CB8AC3E}">
        <p14:creationId xmlns:p14="http://schemas.microsoft.com/office/powerpoint/2010/main" val="1958107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D87B0-4015-B84E-BB5E-E39F3BA45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269" y="943763"/>
            <a:ext cx="11498613" cy="763600"/>
          </a:xfrm>
        </p:spPr>
        <p:txBody>
          <a:bodyPr>
            <a:noAutofit/>
          </a:bodyPr>
          <a:lstStyle/>
          <a:p>
            <a:r>
              <a:rPr lang="en-AU" sz="2400" dirty="0"/>
              <a:t>ARC and NHMRC (2012/3 and 2016/7): </a:t>
            </a:r>
            <a:r>
              <a:rPr lang="en-AU" sz="2400" b="1" dirty="0"/>
              <a:t>Any Research Output arising from Funded Research must be made Openly Accessible within a twelve month period from the Publication Date.</a:t>
            </a:r>
            <a:br>
              <a:rPr lang="en-AU" sz="2400" b="1" dirty="0"/>
            </a:br>
            <a:br>
              <a:rPr lang="en-AU" sz="2400" dirty="0"/>
            </a:br>
            <a:r>
              <a:rPr lang="en-AU" sz="2400" dirty="0"/>
              <a:t>F.A.I.R. Statement (2016)  </a:t>
            </a:r>
            <a:r>
              <a:rPr lang="en-AU" sz="2400" b="1" dirty="0"/>
              <a:t>"By 2020, Australian publicly funded researchers and research organisations will have in place policies, standards and practices to: Make publicly funded research outputs findable, accessible, interoperable and reusable.”</a:t>
            </a:r>
            <a:br>
              <a:rPr lang="en-AU" sz="2400" b="1" dirty="0"/>
            </a:br>
            <a:br>
              <a:rPr lang="en-AU" sz="2400" b="1" dirty="0"/>
            </a:br>
            <a:r>
              <a:rPr lang="en-AU" sz="2400" dirty="0"/>
              <a:t>Productivity Commission (2016) </a:t>
            </a:r>
            <a:r>
              <a:rPr lang="en-AU" sz="2400" b="1" dirty="0"/>
              <a:t>“The Australian, and State and Territory governments should implement an open access policy for publicly-funded research. The policy should provide free and open access arrangements for all publications funded by governments, directly or through university funding, within 12 months of publication. </a:t>
            </a:r>
            <a:br>
              <a:rPr lang="en-AU" sz="2400" b="1" dirty="0"/>
            </a:br>
            <a:r>
              <a:rPr lang="en-AU" sz="2400" b="1" dirty="0">
                <a:solidFill>
                  <a:srgbClr val="FF0000"/>
                </a:solidFill>
              </a:rPr>
              <a:t>2017 – the Government accepted this recommendation (but no action thus far…)</a:t>
            </a:r>
            <a:br>
              <a:rPr lang="en-AU" sz="2400" dirty="0"/>
            </a:br>
            <a:br>
              <a:rPr lang="en-AU" sz="2400" dirty="0"/>
            </a:br>
            <a:r>
              <a:rPr lang="en-AU" sz="2400" dirty="0"/>
              <a:t>House of Representatives Standing Committee on Employment, Education &amp; Training (2018)</a:t>
            </a:r>
            <a:br>
              <a:rPr lang="en-AU" sz="2400" dirty="0"/>
            </a:br>
            <a:r>
              <a:rPr lang="en-AU" sz="2400" b="1" dirty="0"/>
              <a:t>“The Committee recommends that the Australian Government develop a more strategic approach to Australia’s open scholarship environment.”</a:t>
            </a:r>
            <a:endParaRPr lang="en-AU" sz="24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C2BD83C-C5D4-8D4D-8736-2BDC0B49685C}"/>
              </a:ext>
            </a:extLst>
          </p:cNvPr>
          <p:cNvSpPr txBox="1">
            <a:spLocks/>
          </p:cNvSpPr>
          <p:nvPr/>
        </p:nvSpPr>
        <p:spPr>
          <a:xfrm>
            <a:off x="401694" y="0"/>
            <a:ext cx="1125346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sz="4000" dirty="0"/>
              <a:t>The foundations of a national approach</a:t>
            </a:r>
          </a:p>
        </p:txBody>
      </p:sp>
    </p:spTree>
    <p:extLst>
      <p:ext uri="{BB962C8B-B14F-4D97-AF65-F5344CB8AC3E}">
        <p14:creationId xmlns:p14="http://schemas.microsoft.com/office/powerpoint/2010/main" val="1388162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E5997-19E8-8B47-9AF0-7A8231BD3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712" y="535432"/>
            <a:ext cx="7863455" cy="763600"/>
          </a:xfrm>
        </p:spPr>
        <p:txBody>
          <a:bodyPr>
            <a:normAutofit/>
          </a:bodyPr>
          <a:lstStyle/>
          <a:p>
            <a:pPr algn="ctr"/>
            <a:r>
              <a:rPr lang="en-AU" sz="3600" dirty="0"/>
              <a:t>We’ve been talking about OA for a while…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DAAAA7-528C-4D42-9305-D3BA0FF0F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36633"/>
            <a:ext cx="9432938" cy="4555200"/>
          </a:xfrm>
        </p:spPr>
        <p:txBody>
          <a:bodyPr/>
          <a:lstStyle/>
          <a:p>
            <a:endParaRPr lang="en-AU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1815651-4853-AE4C-A8E6-EB1E7B3C0359}"/>
              </a:ext>
            </a:extLst>
          </p:cNvPr>
          <p:cNvGraphicFramePr/>
          <p:nvPr>
            <p:extLst/>
          </p:nvPr>
        </p:nvGraphicFramePr>
        <p:xfrm>
          <a:off x="-496824" y="867474"/>
          <a:ext cx="13664184" cy="589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26C44798-7F51-7243-9823-2D6132ED5289}"/>
              </a:ext>
            </a:extLst>
          </p:cNvPr>
          <p:cNvSpPr/>
          <p:nvPr/>
        </p:nvSpPr>
        <p:spPr>
          <a:xfrm>
            <a:off x="1497892" y="5213370"/>
            <a:ext cx="292608" cy="292608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8EE9F84-6491-CB4E-94AE-FBF8A63B5F5B}"/>
              </a:ext>
            </a:extLst>
          </p:cNvPr>
          <p:cNvSpPr/>
          <p:nvPr/>
        </p:nvSpPr>
        <p:spPr>
          <a:xfrm>
            <a:off x="6290249" y="2777845"/>
            <a:ext cx="292608" cy="292608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3018091-5402-D24C-9F8D-969380E9CE5E}"/>
              </a:ext>
            </a:extLst>
          </p:cNvPr>
          <p:cNvSpPr/>
          <p:nvPr/>
        </p:nvSpPr>
        <p:spPr>
          <a:xfrm>
            <a:off x="5326973" y="3119052"/>
            <a:ext cx="292608" cy="2926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FA149D6-0311-F140-9311-12E27F6BAA22}"/>
              </a:ext>
            </a:extLst>
          </p:cNvPr>
          <p:cNvSpPr/>
          <p:nvPr/>
        </p:nvSpPr>
        <p:spPr>
          <a:xfrm>
            <a:off x="8373826" y="2806682"/>
            <a:ext cx="292608" cy="292608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2A11DD0-3F01-DE49-9659-CBD64E5EBAB4}"/>
              </a:ext>
            </a:extLst>
          </p:cNvPr>
          <p:cNvSpPr/>
          <p:nvPr/>
        </p:nvSpPr>
        <p:spPr>
          <a:xfrm>
            <a:off x="522699" y="6212152"/>
            <a:ext cx="292608" cy="292608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B0B941-3387-144A-918F-58529BD1DD50}"/>
              </a:ext>
            </a:extLst>
          </p:cNvPr>
          <p:cNvSpPr txBox="1"/>
          <p:nvPr/>
        </p:nvSpPr>
        <p:spPr>
          <a:xfrm>
            <a:off x="1790500" y="5211046"/>
            <a:ext cx="1833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QUT OA policy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44BEFC9-954F-5349-B39D-C25D5A82E16B}"/>
              </a:ext>
            </a:extLst>
          </p:cNvPr>
          <p:cNvSpPr txBox="1"/>
          <p:nvPr/>
        </p:nvSpPr>
        <p:spPr>
          <a:xfrm>
            <a:off x="2444489" y="6289446"/>
            <a:ext cx="1380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2000 - 2010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14A3CF-074D-5242-9CF0-7B6B86FDED18}"/>
              </a:ext>
            </a:extLst>
          </p:cNvPr>
          <p:cNvSpPr txBox="1"/>
          <p:nvPr/>
        </p:nvSpPr>
        <p:spPr>
          <a:xfrm>
            <a:off x="8083908" y="5674847"/>
            <a:ext cx="1640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2010 - 2020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7142EF8-32B7-BE4D-A8E4-29292BFB8546}"/>
              </a:ext>
            </a:extLst>
          </p:cNvPr>
          <p:cNvSpPr txBox="1"/>
          <p:nvPr/>
        </p:nvSpPr>
        <p:spPr>
          <a:xfrm>
            <a:off x="2106511" y="3137400"/>
            <a:ext cx="27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Au Gov program for university repositories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5D0F688-2357-9C43-8189-84872B8F35F5}"/>
              </a:ext>
            </a:extLst>
          </p:cNvPr>
          <p:cNvSpPr txBox="1"/>
          <p:nvPr/>
        </p:nvSpPr>
        <p:spPr>
          <a:xfrm>
            <a:off x="9769389" y="751838"/>
            <a:ext cx="13365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Au House of Reps Inquiry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774CAE8-8E9D-BE4A-B485-B0D9343D9C1D}"/>
              </a:ext>
            </a:extLst>
          </p:cNvPr>
          <p:cNvSpPr txBox="1"/>
          <p:nvPr/>
        </p:nvSpPr>
        <p:spPr>
          <a:xfrm>
            <a:off x="8566103" y="440715"/>
            <a:ext cx="13750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Au Gov response to Productivity  Commission Report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8E15FAD-E017-A548-A694-963A3E726FEE}"/>
              </a:ext>
            </a:extLst>
          </p:cNvPr>
          <p:cNvSpPr txBox="1"/>
          <p:nvPr/>
        </p:nvSpPr>
        <p:spPr>
          <a:xfrm>
            <a:off x="9550347" y="3050500"/>
            <a:ext cx="13750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CAUL Fair, affordable and open program</a:t>
            </a:r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530C281B-A3C8-284B-8EE1-D3576C290DA1}"/>
              </a:ext>
            </a:extLst>
          </p:cNvPr>
          <p:cNvSpPr/>
          <p:nvPr/>
        </p:nvSpPr>
        <p:spPr>
          <a:xfrm>
            <a:off x="5911390" y="5991806"/>
            <a:ext cx="5753485" cy="269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8A30342D-84E7-2649-9DBD-181A7DFA5FFC}"/>
              </a:ext>
            </a:extLst>
          </p:cNvPr>
          <p:cNvSpPr/>
          <p:nvPr/>
        </p:nvSpPr>
        <p:spPr>
          <a:xfrm>
            <a:off x="8885218" y="2725695"/>
            <a:ext cx="292608" cy="2926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293CE9A-D9F5-364A-8B2C-0A852FBDB709}"/>
              </a:ext>
            </a:extLst>
          </p:cNvPr>
          <p:cNvSpPr txBox="1"/>
          <p:nvPr/>
        </p:nvSpPr>
        <p:spPr>
          <a:xfrm>
            <a:off x="5662630" y="3443359"/>
            <a:ext cx="47356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CAUL &amp;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CONZUL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statements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B01BB7C-5CF0-9440-8984-8043B0EA87B7}"/>
              </a:ext>
            </a:extLst>
          </p:cNvPr>
          <p:cNvSpPr txBox="1"/>
          <p:nvPr/>
        </p:nvSpPr>
        <p:spPr>
          <a:xfrm>
            <a:off x="7311956" y="1516969"/>
            <a:ext cx="18311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Productivity Commission Report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510BEDA-524E-4D48-BAB3-F1E94863E7CB}"/>
              </a:ext>
            </a:extLst>
          </p:cNvPr>
          <p:cNvSpPr txBox="1"/>
          <p:nvPr/>
        </p:nvSpPr>
        <p:spPr>
          <a:xfrm>
            <a:off x="10982230" y="89294"/>
            <a:ext cx="1106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CAUL &amp; AOASG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response to Plan S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2C5E103B-5EC3-0345-94AE-DA88F4AEC098}"/>
              </a:ext>
            </a:extLst>
          </p:cNvPr>
          <p:cNvSpPr/>
          <p:nvPr/>
        </p:nvSpPr>
        <p:spPr>
          <a:xfrm>
            <a:off x="10948092" y="2103043"/>
            <a:ext cx="292608" cy="2926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50E006BE-47D8-7545-85F7-78F4FF94C914}"/>
              </a:ext>
            </a:extLst>
          </p:cNvPr>
          <p:cNvSpPr/>
          <p:nvPr/>
        </p:nvSpPr>
        <p:spPr>
          <a:xfrm>
            <a:off x="10959252" y="1763803"/>
            <a:ext cx="292608" cy="2926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1237017-4918-0F4D-A631-D33E8A5852AB}"/>
              </a:ext>
            </a:extLst>
          </p:cNvPr>
          <p:cNvSpPr txBox="1"/>
          <p:nvPr/>
        </p:nvSpPr>
        <p:spPr>
          <a:xfrm>
            <a:off x="11061129" y="2416118"/>
            <a:ext cx="13365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CAUL &amp; AOASG election statement</a:t>
            </a:r>
          </a:p>
        </p:txBody>
      </p:sp>
      <p:sp>
        <p:nvSpPr>
          <p:cNvPr id="45" name="Right Arrow 44">
            <a:extLst>
              <a:ext uri="{FF2B5EF4-FFF2-40B4-BE49-F238E27FC236}">
                <a16:creationId xmlns:a16="http://schemas.microsoft.com/office/drawing/2014/main" id="{051246C0-5F07-5949-9DE8-023437BBFC65}"/>
              </a:ext>
            </a:extLst>
          </p:cNvPr>
          <p:cNvSpPr/>
          <p:nvPr/>
        </p:nvSpPr>
        <p:spPr>
          <a:xfrm>
            <a:off x="257993" y="6556069"/>
            <a:ext cx="5753485" cy="269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88B11AFA-F7DC-D147-A2F4-095B463322FB}"/>
              </a:ext>
            </a:extLst>
          </p:cNvPr>
          <p:cNvSpPr/>
          <p:nvPr/>
        </p:nvSpPr>
        <p:spPr>
          <a:xfrm>
            <a:off x="5320323" y="3399909"/>
            <a:ext cx="292608" cy="2926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FC2A6355-0180-A94E-A0D4-448410F6775D}"/>
              </a:ext>
            </a:extLst>
          </p:cNvPr>
          <p:cNvSpPr/>
          <p:nvPr/>
        </p:nvSpPr>
        <p:spPr>
          <a:xfrm>
            <a:off x="10549737" y="2229207"/>
            <a:ext cx="292608" cy="292608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62DDE41-08C1-E64F-A90E-0F8F30E1B293}"/>
              </a:ext>
            </a:extLst>
          </p:cNvPr>
          <p:cNvSpPr txBox="1"/>
          <p:nvPr/>
        </p:nvSpPr>
        <p:spPr>
          <a:xfrm>
            <a:off x="10613949" y="3720982"/>
            <a:ext cx="1336557" cy="147732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NHMRC &amp; Chief Scientist Quality initiatives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E06DAC39-0435-8B4E-961B-87DF6C37502D}"/>
              </a:ext>
            </a:extLst>
          </p:cNvPr>
          <p:cNvSpPr/>
          <p:nvPr/>
        </p:nvSpPr>
        <p:spPr>
          <a:xfrm>
            <a:off x="10199096" y="1755467"/>
            <a:ext cx="292608" cy="29260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C17CC8B6-AEED-164F-9ACE-6B1A1B57307D}"/>
              </a:ext>
            </a:extLst>
          </p:cNvPr>
          <p:cNvSpPr/>
          <p:nvPr/>
        </p:nvSpPr>
        <p:spPr>
          <a:xfrm>
            <a:off x="10700659" y="2457348"/>
            <a:ext cx="292608" cy="29260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41675CE2-3543-9B40-8457-8859E9D43B3F}"/>
              </a:ext>
            </a:extLst>
          </p:cNvPr>
          <p:cNvSpPr/>
          <p:nvPr/>
        </p:nvSpPr>
        <p:spPr>
          <a:xfrm>
            <a:off x="11645516" y="6259952"/>
            <a:ext cx="465887" cy="269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107019B-17DF-2E40-AF44-7EACD82F26C7}"/>
              </a:ext>
            </a:extLst>
          </p:cNvPr>
          <p:cNvSpPr txBox="1"/>
          <p:nvPr/>
        </p:nvSpPr>
        <p:spPr>
          <a:xfrm>
            <a:off x="11417589" y="6479270"/>
            <a:ext cx="1640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2020?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1FA4DBE-EADE-C045-AD2A-8FCF7ED2A3BB}"/>
              </a:ext>
            </a:extLst>
          </p:cNvPr>
          <p:cNvSpPr/>
          <p:nvPr/>
        </p:nvSpPr>
        <p:spPr>
          <a:xfrm>
            <a:off x="11163589" y="1972128"/>
            <a:ext cx="292608" cy="2926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2B2FE6F-435F-3548-95E8-B206F4FFC1A9}"/>
              </a:ext>
            </a:extLst>
          </p:cNvPr>
          <p:cNvSpPr txBox="1"/>
          <p:nvPr/>
        </p:nvSpPr>
        <p:spPr>
          <a:xfrm>
            <a:off x="11282227" y="1244667"/>
            <a:ext cx="11476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CONZUL OA project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2BC4E2-D7F2-384C-B07F-E0920422B5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456197" y="5229598"/>
            <a:ext cx="688051" cy="690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201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DAAAA7-528C-4D42-9305-D3BA0FF0F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36633"/>
            <a:ext cx="9432938" cy="4555200"/>
          </a:xfrm>
        </p:spPr>
        <p:txBody>
          <a:bodyPr/>
          <a:lstStyle/>
          <a:p>
            <a:endParaRPr lang="en-AU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1815651-4853-AE4C-A8E6-EB1E7B3C03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54865206"/>
              </p:ext>
            </p:extLst>
          </p:nvPr>
        </p:nvGraphicFramePr>
        <p:xfrm>
          <a:off x="-496824" y="867474"/>
          <a:ext cx="13664184" cy="5893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26C44798-7F51-7243-9823-2D6132ED5289}"/>
              </a:ext>
            </a:extLst>
          </p:cNvPr>
          <p:cNvSpPr/>
          <p:nvPr/>
        </p:nvSpPr>
        <p:spPr>
          <a:xfrm>
            <a:off x="1497892" y="5213370"/>
            <a:ext cx="292608" cy="292608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8EE9F84-6491-CB4E-94AE-FBF8A63B5F5B}"/>
              </a:ext>
            </a:extLst>
          </p:cNvPr>
          <p:cNvSpPr/>
          <p:nvPr/>
        </p:nvSpPr>
        <p:spPr>
          <a:xfrm>
            <a:off x="6290249" y="2777845"/>
            <a:ext cx="292608" cy="292608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FA149D6-0311-F140-9311-12E27F6BAA22}"/>
              </a:ext>
            </a:extLst>
          </p:cNvPr>
          <p:cNvSpPr/>
          <p:nvPr/>
        </p:nvSpPr>
        <p:spPr>
          <a:xfrm>
            <a:off x="8913478" y="2614287"/>
            <a:ext cx="292608" cy="292608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2A11DD0-3F01-DE49-9659-CBD64E5EBAB4}"/>
              </a:ext>
            </a:extLst>
          </p:cNvPr>
          <p:cNvSpPr/>
          <p:nvPr/>
        </p:nvSpPr>
        <p:spPr>
          <a:xfrm>
            <a:off x="522699" y="6212152"/>
            <a:ext cx="292608" cy="292608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B0B941-3387-144A-918F-58529BD1DD50}"/>
              </a:ext>
            </a:extLst>
          </p:cNvPr>
          <p:cNvSpPr txBox="1"/>
          <p:nvPr/>
        </p:nvSpPr>
        <p:spPr>
          <a:xfrm>
            <a:off x="1790500" y="5211046"/>
            <a:ext cx="1833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QUT OA policy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44BEFC9-954F-5349-B39D-C25D5A82E16B}"/>
              </a:ext>
            </a:extLst>
          </p:cNvPr>
          <p:cNvSpPr txBox="1"/>
          <p:nvPr/>
        </p:nvSpPr>
        <p:spPr>
          <a:xfrm>
            <a:off x="2444489" y="6289446"/>
            <a:ext cx="1380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2000 - 2010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14A3CF-074D-5242-9CF0-7B6B86FDED18}"/>
              </a:ext>
            </a:extLst>
          </p:cNvPr>
          <p:cNvSpPr txBox="1"/>
          <p:nvPr/>
        </p:nvSpPr>
        <p:spPr>
          <a:xfrm>
            <a:off x="8083908" y="5674847"/>
            <a:ext cx="1640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2010 - 2020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7142EF8-32B7-BE4D-A8E4-29292BFB8546}"/>
              </a:ext>
            </a:extLst>
          </p:cNvPr>
          <p:cNvSpPr txBox="1"/>
          <p:nvPr/>
        </p:nvSpPr>
        <p:spPr>
          <a:xfrm>
            <a:off x="2619063" y="3099290"/>
            <a:ext cx="27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dirty="0">
                <a:solidFill>
                  <a:prstClr val="black"/>
                </a:solidFill>
              </a:rPr>
              <a:t>Brisbane Declaration</a:t>
            </a:r>
          </a:p>
          <a:p>
            <a:pPr lvl="0">
              <a:defRPr/>
            </a:pPr>
            <a:r>
              <a:rPr lang="en-US" dirty="0">
                <a:solidFill>
                  <a:prstClr val="black"/>
                </a:solidFill>
              </a:rPr>
              <a:t> on Open Access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5D0F688-2357-9C43-8189-84872B8F35F5}"/>
              </a:ext>
            </a:extLst>
          </p:cNvPr>
          <p:cNvSpPr txBox="1"/>
          <p:nvPr/>
        </p:nvSpPr>
        <p:spPr>
          <a:xfrm>
            <a:off x="10011400" y="263101"/>
            <a:ext cx="9233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House of Reps Inquiry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774CAE8-8E9D-BE4A-B485-B0D9343D9C1D}"/>
              </a:ext>
            </a:extLst>
          </p:cNvPr>
          <p:cNvSpPr txBox="1"/>
          <p:nvPr/>
        </p:nvSpPr>
        <p:spPr>
          <a:xfrm>
            <a:off x="8823879" y="200085"/>
            <a:ext cx="137505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Federal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Government response to Productivity  Commission report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8E15FAD-E017-A548-A694-963A3E726FEE}"/>
              </a:ext>
            </a:extLst>
          </p:cNvPr>
          <p:cNvSpPr txBox="1"/>
          <p:nvPr/>
        </p:nvSpPr>
        <p:spPr>
          <a:xfrm>
            <a:off x="9719338" y="2984782"/>
            <a:ext cx="13750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CAUL Fair, affordable and open program</a:t>
            </a:r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530C281B-A3C8-284B-8EE1-D3576C290DA1}"/>
              </a:ext>
            </a:extLst>
          </p:cNvPr>
          <p:cNvSpPr/>
          <p:nvPr/>
        </p:nvSpPr>
        <p:spPr>
          <a:xfrm>
            <a:off x="5911390" y="5991806"/>
            <a:ext cx="5753485" cy="269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8A30342D-84E7-2649-9DBD-181A7DFA5FFC}"/>
              </a:ext>
            </a:extLst>
          </p:cNvPr>
          <p:cNvSpPr/>
          <p:nvPr/>
        </p:nvSpPr>
        <p:spPr>
          <a:xfrm>
            <a:off x="8563635" y="2764549"/>
            <a:ext cx="292608" cy="2926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293CE9A-D9F5-364A-8B2C-0A852FBDB709}"/>
              </a:ext>
            </a:extLst>
          </p:cNvPr>
          <p:cNvSpPr txBox="1"/>
          <p:nvPr/>
        </p:nvSpPr>
        <p:spPr>
          <a:xfrm>
            <a:off x="5289364" y="3623578"/>
            <a:ext cx="16457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CAUL OA </a:t>
            </a:r>
            <a:endParaRPr lang="en-US" dirty="0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Statement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B01BB7C-5CF0-9440-8984-8043B0EA87B7}"/>
              </a:ext>
            </a:extLst>
          </p:cNvPr>
          <p:cNvSpPr txBox="1"/>
          <p:nvPr/>
        </p:nvSpPr>
        <p:spPr>
          <a:xfrm>
            <a:off x="7616754" y="1083835"/>
            <a:ext cx="13192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Productivity Commission report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510BEDA-524E-4D48-BAB3-F1E94863E7CB}"/>
              </a:ext>
            </a:extLst>
          </p:cNvPr>
          <p:cNvSpPr txBox="1"/>
          <p:nvPr/>
        </p:nvSpPr>
        <p:spPr>
          <a:xfrm>
            <a:off x="11141694" y="268421"/>
            <a:ext cx="11063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CAUL &amp; AOASG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response to Plan S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2C5E103B-5EC3-0345-94AE-DA88F4AEC098}"/>
              </a:ext>
            </a:extLst>
          </p:cNvPr>
          <p:cNvSpPr/>
          <p:nvPr/>
        </p:nvSpPr>
        <p:spPr>
          <a:xfrm>
            <a:off x="10948092" y="2103043"/>
            <a:ext cx="292608" cy="2926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1237017-4918-0F4D-A631-D33E8A5852AB}"/>
              </a:ext>
            </a:extLst>
          </p:cNvPr>
          <p:cNvSpPr txBox="1"/>
          <p:nvPr/>
        </p:nvSpPr>
        <p:spPr>
          <a:xfrm>
            <a:off x="11061129" y="2416118"/>
            <a:ext cx="13365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CAUL &amp; AOASG election statement</a:t>
            </a:r>
          </a:p>
        </p:txBody>
      </p:sp>
      <p:sp>
        <p:nvSpPr>
          <p:cNvPr id="45" name="Right Arrow 44">
            <a:extLst>
              <a:ext uri="{FF2B5EF4-FFF2-40B4-BE49-F238E27FC236}">
                <a16:creationId xmlns:a16="http://schemas.microsoft.com/office/drawing/2014/main" id="{051246C0-5F07-5949-9DE8-023437BBFC65}"/>
              </a:ext>
            </a:extLst>
          </p:cNvPr>
          <p:cNvSpPr/>
          <p:nvPr/>
        </p:nvSpPr>
        <p:spPr>
          <a:xfrm>
            <a:off x="257993" y="6556069"/>
            <a:ext cx="5753485" cy="269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88B11AFA-F7DC-D147-A2F4-095B463322FB}"/>
              </a:ext>
            </a:extLst>
          </p:cNvPr>
          <p:cNvSpPr/>
          <p:nvPr/>
        </p:nvSpPr>
        <p:spPr>
          <a:xfrm>
            <a:off x="5320323" y="3399909"/>
            <a:ext cx="292608" cy="2926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FC2A6355-0180-A94E-A0D4-448410F6775D}"/>
              </a:ext>
            </a:extLst>
          </p:cNvPr>
          <p:cNvSpPr/>
          <p:nvPr/>
        </p:nvSpPr>
        <p:spPr>
          <a:xfrm>
            <a:off x="10549737" y="2229207"/>
            <a:ext cx="292608" cy="292608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62DDE41-08C1-E64F-A90E-0F8F30E1B293}"/>
              </a:ext>
            </a:extLst>
          </p:cNvPr>
          <p:cNvSpPr txBox="1"/>
          <p:nvPr/>
        </p:nvSpPr>
        <p:spPr>
          <a:xfrm>
            <a:off x="10613950" y="3660472"/>
            <a:ext cx="1336557" cy="17543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NHMRC &amp; Chief Scientist research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quality initiatives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E06DAC39-0435-8B4E-961B-87DF6C37502D}"/>
              </a:ext>
            </a:extLst>
          </p:cNvPr>
          <p:cNvSpPr/>
          <p:nvPr/>
        </p:nvSpPr>
        <p:spPr>
          <a:xfrm>
            <a:off x="10199096" y="1755467"/>
            <a:ext cx="292608" cy="29260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C17CC8B6-AEED-164F-9ACE-6B1A1B57307D}"/>
              </a:ext>
            </a:extLst>
          </p:cNvPr>
          <p:cNvSpPr/>
          <p:nvPr/>
        </p:nvSpPr>
        <p:spPr>
          <a:xfrm>
            <a:off x="10700659" y="2457348"/>
            <a:ext cx="292608" cy="292608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41675CE2-3543-9B40-8457-8859E9D43B3F}"/>
              </a:ext>
            </a:extLst>
          </p:cNvPr>
          <p:cNvSpPr/>
          <p:nvPr/>
        </p:nvSpPr>
        <p:spPr>
          <a:xfrm>
            <a:off x="11645516" y="6259952"/>
            <a:ext cx="465887" cy="269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107019B-17DF-2E40-AF44-7EACD82F26C7}"/>
              </a:ext>
            </a:extLst>
          </p:cNvPr>
          <p:cNvSpPr txBox="1"/>
          <p:nvPr/>
        </p:nvSpPr>
        <p:spPr>
          <a:xfrm>
            <a:off x="11417589" y="6479270"/>
            <a:ext cx="16404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2020?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1FA4DBE-EADE-C045-AD2A-8FCF7ED2A3BB}"/>
              </a:ext>
            </a:extLst>
          </p:cNvPr>
          <p:cNvSpPr/>
          <p:nvPr/>
        </p:nvSpPr>
        <p:spPr>
          <a:xfrm>
            <a:off x="11163589" y="1972128"/>
            <a:ext cx="292608" cy="2926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2BC4E2-D7F2-384C-B07F-E0920422B5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11456197" y="5229598"/>
            <a:ext cx="688051" cy="690862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2490BF0A-B73B-B540-9588-1C9AD975CC36}"/>
              </a:ext>
            </a:extLst>
          </p:cNvPr>
          <p:cNvSpPr txBox="1"/>
          <p:nvPr/>
        </p:nvSpPr>
        <p:spPr>
          <a:xfrm>
            <a:off x="521692" y="392046"/>
            <a:ext cx="27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dirty="0">
                <a:solidFill>
                  <a:prstClr val="black"/>
                </a:solidFill>
              </a:rPr>
              <a:t>Government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DC92C80-C8CD-974A-9497-FD781718C137}"/>
              </a:ext>
            </a:extLst>
          </p:cNvPr>
          <p:cNvSpPr txBox="1"/>
          <p:nvPr/>
        </p:nvSpPr>
        <p:spPr>
          <a:xfrm>
            <a:off x="521692" y="1024459"/>
            <a:ext cx="27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dirty="0">
                <a:solidFill>
                  <a:prstClr val="black"/>
                </a:solidFill>
              </a:rPr>
              <a:t>Institution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2BC7E2C-6DF6-BE45-A8D9-4246AF13E6F6}"/>
              </a:ext>
            </a:extLst>
          </p:cNvPr>
          <p:cNvSpPr txBox="1"/>
          <p:nvPr/>
        </p:nvSpPr>
        <p:spPr>
          <a:xfrm>
            <a:off x="521692" y="79903"/>
            <a:ext cx="27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dirty="0">
                <a:solidFill>
                  <a:prstClr val="black"/>
                </a:solidFill>
              </a:rPr>
              <a:t>Peak/advocacy body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F522095-8BB8-824F-A473-0AF864BB050B}"/>
              </a:ext>
            </a:extLst>
          </p:cNvPr>
          <p:cNvSpPr txBox="1"/>
          <p:nvPr/>
        </p:nvSpPr>
        <p:spPr>
          <a:xfrm>
            <a:off x="521692" y="708253"/>
            <a:ext cx="27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dirty="0">
                <a:solidFill>
                  <a:prstClr val="black"/>
                </a:solidFill>
              </a:rPr>
              <a:t>Funder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811D728C-49BE-534F-8B2C-A1A1022376D7}"/>
              </a:ext>
            </a:extLst>
          </p:cNvPr>
          <p:cNvSpPr/>
          <p:nvPr/>
        </p:nvSpPr>
        <p:spPr>
          <a:xfrm>
            <a:off x="230091" y="446934"/>
            <a:ext cx="291601" cy="29160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EA7B0158-166E-2242-BAE0-B56C43B7CB9D}"/>
              </a:ext>
            </a:extLst>
          </p:cNvPr>
          <p:cNvSpPr/>
          <p:nvPr/>
        </p:nvSpPr>
        <p:spPr>
          <a:xfrm>
            <a:off x="230091" y="757982"/>
            <a:ext cx="292608" cy="292608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01E686E6-A4D8-0340-9D88-ED83634F7C25}"/>
              </a:ext>
            </a:extLst>
          </p:cNvPr>
          <p:cNvSpPr/>
          <p:nvPr/>
        </p:nvSpPr>
        <p:spPr>
          <a:xfrm>
            <a:off x="230091" y="1070037"/>
            <a:ext cx="292608" cy="292608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194F8639-90C9-B74E-BA7A-69D8D54EBDB6}"/>
              </a:ext>
            </a:extLst>
          </p:cNvPr>
          <p:cNvSpPr/>
          <p:nvPr/>
        </p:nvSpPr>
        <p:spPr>
          <a:xfrm>
            <a:off x="230091" y="134879"/>
            <a:ext cx="292608" cy="2926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23CFB3BF-FB5B-6545-B513-94B48A57ECE1}"/>
              </a:ext>
            </a:extLst>
          </p:cNvPr>
          <p:cNvSpPr/>
          <p:nvPr/>
        </p:nvSpPr>
        <p:spPr>
          <a:xfrm>
            <a:off x="10437667" y="1944186"/>
            <a:ext cx="292608" cy="2926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3F013DD-BBE6-564F-9986-096C4368BA85}"/>
              </a:ext>
            </a:extLst>
          </p:cNvPr>
          <p:cNvSpPr txBox="1"/>
          <p:nvPr/>
        </p:nvSpPr>
        <p:spPr>
          <a:xfrm>
            <a:off x="10412099" y="1139284"/>
            <a:ext cx="923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ARDC formed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00463C13-CF32-174A-878A-9E2A4C1E2DF3}"/>
              </a:ext>
            </a:extLst>
          </p:cNvPr>
          <p:cNvSpPr/>
          <p:nvPr/>
        </p:nvSpPr>
        <p:spPr>
          <a:xfrm>
            <a:off x="5997641" y="2556954"/>
            <a:ext cx="292608" cy="2926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7BF62E0-E72C-D14A-A767-1F8F8CC37BDE}"/>
              </a:ext>
            </a:extLst>
          </p:cNvPr>
          <p:cNvSpPr txBox="1"/>
          <p:nvPr/>
        </p:nvSpPr>
        <p:spPr>
          <a:xfrm>
            <a:off x="5369874" y="1869167"/>
            <a:ext cx="18311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AOASG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formed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1AD4BF97-B4CD-C241-9500-4D9C471E3A88}"/>
              </a:ext>
            </a:extLst>
          </p:cNvPr>
          <p:cNvSpPr/>
          <p:nvPr/>
        </p:nvSpPr>
        <p:spPr>
          <a:xfrm>
            <a:off x="4775870" y="3254109"/>
            <a:ext cx="291599" cy="29159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D18D360-554C-3B4D-8D52-C0C0A6E456D0}"/>
              </a:ext>
            </a:extLst>
          </p:cNvPr>
          <p:cNvSpPr txBox="1"/>
          <p:nvPr/>
        </p:nvSpPr>
        <p:spPr>
          <a:xfrm>
            <a:off x="3986277" y="2395651"/>
            <a:ext cx="21049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AU" dirty="0"/>
              <a:t>NCRIS funding for data infrastructure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CA27A559-A7FF-EB4C-900D-CD25AD8CEAF9}"/>
              </a:ext>
            </a:extLst>
          </p:cNvPr>
          <p:cNvSpPr/>
          <p:nvPr/>
        </p:nvSpPr>
        <p:spPr>
          <a:xfrm>
            <a:off x="7666705" y="2529221"/>
            <a:ext cx="291599" cy="291599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A852135-C3FE-EE40-AE2C-CA8A454BA931}"/>
              </a:ext>
            </a:extLst>
          </p:cNvPr>
          <p:cNvSpPr txBox="1"/>
          <p:nvPr/>
        </p:nvSpPr>
        <p:spPr>
          <a:xfrm>
            <a:off x="6555621" y="1362645"/>
            <a:ext cx="16302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National Research Infrastructure Roadmap</a:t>
            </a:r>
          </a:p>
        </p:txBody>
      </p:sp>
    </p:spTree>
    <p:extLst>
      <p:ext uri="{BB962C8B-B14F-4D97-AF65-F5344CB8AC3E}">
        <p14:creationId xmlns:p14="http://schemas.microsoft.com/office/powerpoint/2010/main" val="300967727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1353</TotalTime>
  <Words>301</Words>
  <Application>Microsoft Macintosh PowerPoint</Application>
  <PresentationFormat>Widescreen</PresentationFormat>
  <Paragraphs>74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1_Office Theme</vt:lpstr>
      <vt:lpstr>AOASG: who we are</vt:lpstr>
      <vt:lpstr>ARC and NHMRC (2012/3 and 2016/7): Any Research Output arising from Funded Research must be made Openly Accessible within a twelve month period from the Publication Date.  F.A.I.R. Statement (2016)  "By 2020, Australian publicly funded researchers and research organisations will have in place policies, standards and practices to: Make publicly funded research outputs findable, accessible, interoperable and reusable.”  Productivity Commission (2016) “The Australian, and State and Territory governments should implement an open access policy for publicly-funded research. The policy should provide free and open access arrangements for all publications funded by governments, directly or through university funding, within 12 months of publication.  2017 – the Government accepted this recommendation (but no action thus far…)  House of Representatives Standing Committee on Employment, Education &amp; Training (2018) “The Committee recommends that the Australian Government develop a more strategic approach to Australia’s open scholarship environment.”</vt:lpstr>
      <vt:lpstr>We’ve been talking about OA for a while…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18</cp:revision>
  <dcterms:created xsi:type="dcterms:W3CDTF">2020-05-25T02:08:57Z</dcterms:created>
  <dcterms:modified xsi:type="dcterms:W3CDTF">2020-06-11T04:33:58Z</dcterms:modified>
</cp:coreProperties>
</file>

<file path=docProps/thumbnail.jpeg>
</file>